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Quattrocento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93">
          <p15:clr>
            <a:srgbClr val="000000"/>
          </p15:clr>
        </p15:guide>
        <p15:guide id="2" pos="283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93" orient="horz"/>
        <p:guide pos="283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2433" l="0" r="0" t="7830"/>
          <a:stretch/>
        </p:blipFill>
        <p:spPr>
          <a:xfrm>
            <a:off x="-36830" y="-635"/>
            <a:ext cx="12228830" cy="6881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5"/>
          <p:cNvGrpSpPr/>
          <p:nvPr/>
        </p:nvGrpSpPr>
        <p:grpSpPr>
          <a:xfrm>
            <a:off x="7651394" y="23124"/>
            <a:ext cx="4554072" cy="3014237"/>
            <a:chOff x="7667916" y="249782"/>
            <a:chExt cx="4150549" cy="2746871"/>
          </a:xfrm>
        </p:grpSpPr>
        <p:sp>
          <p:nvSpPr>
            <p:cNvPr id="37" name="Google Shape;37;p5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5"/>
          <p:cNvGrpSpPr/>
          <p:nvPr/>
        </p:nvGrpSpPr>
        <p:grpSpPr>
          <a:xfrm rot="-779889">
            <a:off x="-359616" y="4751611"/>
            <a:ext cx="3587910" cy="2374597"/>
            <a:chOff x="7667916" y="249782"/>
            <a:chExt cx="4150549" cy="2746871"/>
          </a:xfrm>
        </p:grpSpPr>
        <p:sp>
          <p:nvSpPr>
            <p:cNvPr id="46" name="Google Shape;46;p5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5"/>
          <p:cNvSpPr txBox="1"/>
          <p:nvPr/>
        </p:nvSpPr>
        <p:spPr>
          <a:xfrm>
            <a:off x="1499870" y="2505075"/>
            <a:ext cx="7359650" cy="110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  <a:endParaRPr b="1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/>
        </p:nvSpPr>
        <p:spPr>
          <a:xfrm>
            <a:off x="3747770" y="4418965"/>
            <a:ext cx="664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BY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PADMA PRIYA V - 111720102094 - CSE B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KALAIVANI B - 111720102051- CSE B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4"/>
          <p:cNvSpPr txBox="1"/>
          <p:nvPr/>
        </p:nvSpPr>
        <p:spPr>
          <a:xfrm>
            <a:off x="882650" y="215900"/>
            <a:ext cx="6261100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FINANCIAL PLAN</a:t>
            </a:r>
            <a:endParaRPr b="1" i="0" sz="4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31" name="Google Shape;431;p14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432" name="Google Shape;432;p14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4"/>
          <p:cNvSpPr/>
          <p:nvPr/>
        </p:nvSpPr>
        <p:spPr>
          <a:xfrm>
            <a:off x="4347845" y="1799590"/>
            <a:ext cx="2797175" cy="3103245"/>
          </a:xfrm>
          <a:custGeom>
            <a:rect b="b" l="l" r="r" t="t"/>
            <a:pathLst>
              <a:path extrusionOk="0" h="2828404" w="2055564">
                <a:moveTo>
                  <a:pt x="0" y="0"/>
                </a:moveTo>
                <a:lnTo>
                  <a:pt x="2055564" y="0"/>
                </a:lnTo>
                <a:lnTo>
                  <a:pt x="2055564" y="902778"/>
                </a:lnTo>
                <a:cubicBezTo>
                  <a:pt x="1799416" y="931760"/>
                  <a:pt x="1601328" y="1149848"/>
                  <a:pt x="1601328" y="1414202"/>
                </a:cubicBezTo>
                <a:cubicBezTo>
                  <a:pt x="1601328" y="1678556"/>
                  <a:pt x="1799416" y="1896645"/>
                  <a:pt x="2055564" y="1925626"/>
                </a:cubicBezTo>
                <a:lnTo>
                  <a:pt x="2055564" y="2828404"/>
                </a:lnTo>
                <a:lnTo>
                  <a:pt x="0" y="2828404"/>
                </a:lnTo>
                <a:lnTo>
                  <a:pt x="0" y="1925626"/>
                </a:lnTo>
                <a:cubicBezTo>
                  <a:pt x="256148" y="1896644"/>
                  <a:pt x="454235" y="1678556"/>
                  <a:pt x="454235" y="1414202"/>
                </a:cubicBezTo>
                <a:cubicBezTo>
                  <a:pt x="454235" y="1149849"/>
                  <a:pt x="256148" y="931760"/>
                  <a:pt x="0" y="902779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7379970" y="1795145"/>
            <a:ext cx="2606040" cy="3102610"/>
          </a:xfrm>
          <a:custGeom>
            <a:rect b="b" l="l" r="r" t="t"/>
            <a:pathLst>
              <a:path extrusionOk="0" h="2828404" w="1963712">
                <a:moveTo>
                  <a:pt x="0" y="0"/>
                </a:moveTo>
                <a:lnTo>
                  <a:pt x="1963712" y="0"/>
                </a:lnTo>
                <a:lnTo>
                  <a:pt x="1963712" y="2828404"/>
                </a:lnTo>
                <a:lnTo>
                  <a:pt x="0" y="2828404"/>
                </a:lnTo>
                <a:lnTo>
                  <a:pt x="0" y="1925626"/>
                </a:lnTo>
                <a:cubicBezTo>
                  <a:pt x="256149" y="1896645"/>
                  <a:pt x="454236" y="1678556"/>
                  <a:pt x="454236" y="1414202"/>
                </a:cubicBezTo>
                <a:cubicBezTo>
                  <a:pt x="454236" y="1149848"/>
                  <a:pt x="256149" y="931760"/>
                  <a:pt x="0" y="902778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3826510" y="2924810"/>
            <a:ext cx="852805" cy="852805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6856095" y="2928303"/>
            <a:ext cx="852488" cy="852488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1505600" y="1799600"/>
            <a:ext cx="2605575" cy="3104173"/>
          </a:xfrm>
          <a:custGeom>
            <a:rect b="b" l="l" r="r" t="t"/>
            <a:pathLst>
              <a:path extrusionOk="0" h="2828404" w="1915864">
                <a:moveTo>
                  <a:pt x="0" y="0"/>
                </a:moveTo>
                <a:lnTo>
                  <a:pt x="1915864" y="0"/>
                </a:lnTo>
                <a:lnTo>
                  <a:pt x="1915864" y="902778"/>
                </a:lnTo>
                <a:cubicBezTo>
                  <a:pt x="1659716" y="931760"/>
                  <a:pt x="1461628" y="1149848"/>
                  <a:pt x="1461628" y="1414202"/>
                </a:cubicBezTo>
                <a:cubicBezTo>
                  <a:pt x="1461628" y="1678556"/>
                  <a:pt x="1659716" y="1896645"/>
                  <a:pt x="1915864" y="1925626"/>
                </a:cubicBezTo>
                <a:lnTo>
                  <a:pt x="1915864" y="2828404"/>
                </a:lnTo>
                <a:lnTo>
                  <a:pt x="0" y="2828404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4"/>
          <p:cNvSpPr txBox="1"/>
          <p:nvPr/>
        </p:nvSpPr>
        <p:spPr>
          <a:xfrm>
            <a:off x="1825025" y="1792150"/>
            <a:ext cx="1671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VELLEITY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1-3 BOT OPT-IN POINTS (WEBSITE CHAT)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WEBHOOK CONNECTIONS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 40,000 AND MAINTENANCE CHARGES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 txBox="1"/>
          <p:nvPr/>
        </p:nvSpPr>
        <p:spPr>
          <a:xfrm>
            <a:off x="4932050" y="1833550"/>
            <a:ext cx="1671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WISH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4-8 BOT OPT-IN POINTS (WEBSITE CHAT)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6-10 WEBHOOK CONNECTIONS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 65,000 AND MAINTENANCE CHARGES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4"/>
          <p:cNvSpPr txBox="1"/>
          <p:nvPr/>
        </p:nvSpPr>
        <p:spPr>
          <a:xfrm>
            <a:off x="7961330" y="1792150"/>
            <a:ext cx="17940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</a:t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9-15 BOT OPT-IN POINTS (WEBSITE SITE)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11-15 WEBHOOK CONNECTIONS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✔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 80,000 AND MAINTENANCE CHARGES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4"/>
          <p:cNvSpPr txBox="1"/>
          <p:nvPr/>
        </p:nvSpPr>
        <p:spPr>
          <a:xfrm>
            <a:off x="1660525" y="5422265"/>
            <a:ext cx="8325485" cy="506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PARTICULARS</a:t>
            </a:r>
            <a:r>
              <a:rPr b="0" i="0" lang="en-US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: CLOUD STORAGE, PROGRAMMER, PROMOTIONAL ADS</a:t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49" name="Google Shape;4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0140" y="0"/>
            <a:ext cx="3451860" cy="180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"/>
          <p:cNvSpPr txBox="1"/>
          <p:nvPr/>
        </p:nvSpPr>
        <p:spPr>
          <a:xfrm>
            <a:off x="882650" y="215900"/>
            <a:ext cx="412750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WHY GENIE?</a:t>
            </a:r>
            <a:endParaRPr b="1" i="0" sz="4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55" name="Google Shape;455;p15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456" name="Google Shape;456;p15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4" name="Google Shape;4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2538" y="1887538"/>
            <a:ext cx="3519487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210601_001654" id="465" name="Google Shape;4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2250" y="215900"/>
            <a:ext cx="4726225" cy="637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6"/>
          <p:cNvPicPr preferRelativeResize="0"/>
          <p:nvPr/>
        </p:nvPicPr>
        <p:blipFill rotWithShape="1">
          <a:blip r:embed="rId3">
            <a:alphaModFix amt="99000"/>
          </a:blip>
          <a:srcRect b="2433" l="0" r="0" t="7830"/>
          <a:stretch/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6"/>
          <p:cNvGrpSpPr/>
          <p:nvPr/>
        </p:nvGrpSpPr>
        <p:grpSpPr>
          <a:xfrm>
            <a:off x="7651228" y="23115"/>
            <a:ext cx="4553983" cy="3014142"/>
            <a:chOff x="7667916" y="249782"/>
            <a:chExt cx="4150549" cy="2746871"/>
          </a:xfrm>
        </p:grpSpPr>
        <p:sp>
          <p:nvSpPr>
            <p:cNvPr id="472" name="Google Shape;472;p16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6"/>
          <p:cNvGrpSpPr/>
          <p:nvPr/>
        </p:nvGrpSpPr>
        <p:grpSpPr>
          <a:xfrm rot="-779889">
            <a:off x="-359616" y="4751611"/>
            <a:ext cx="3587910" cy="2374597"/>
            <a:chOff x="7667916" y="249782"/>
            <a:chExt cx="4150549" cy="2746871"/>
          </a:xfrm>
        </p:grpSpPr>
        <p:sp>
          <p:nvSpPr>
            <p:cNvPr id="481" name="Google Shape;481;p16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6"/>
          <p:cNvGrpSpPr/>
          <p:nvPr/>
        </p:nvGrpSpPr>
        <p:grpSpPr>
          <a:xfrm>
            <a:off x="2390775" y="2733675"/>
            <a:ext cx="3328988" cy="547688"/>
            <a:chOff x="3744686" y="2554536"/>
            <a:chExt cx="3329214" cy="547008"/>
          </a:xfrm>
        </p:grpSpPr>
        <p:cxnSp>
          <p:nvCxnSpPr>
            <p:cNvPr id="490" name="Google Shape;490;p16"/>
            <p:cNvCxnSpPr/>
            <p:nvPr/>
          </p:nvCxnSpPr>
          <p:spPr>
            <a:xfrm>
              <a:off x="3744686" y="2554536"/>
              <a:ext cx="3329214" cy="0"/>
            </a:xfrm>
            <a:prstGeom prst="straightConnector1">
              <a:avLst/>
            </a:prstGeom>
            <a:noFill/>
            <a:ln cap="flat" cmpd="sng" w="101600">
              <a:solidFill>
                <a:schemeClr val="lt1">
                  <a:alpha val="5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16"/>
            <p:cNvCxnSpPr/>
            <p:nvPr/>
          </p:nvCxnSpPr>
          <p:spPr>
            <a:xfrm>
              <a:off x="3794579" y="2604430"/>
              <a:ext cx="0" cy="497114"/>
            </a:xfrm>
            <a:prstGeom prst="straightConnector1">
              <a:avLst/>
            </a:prstGeom>
            <a:noFill/>
            <a:ln cap="flat" cmpd="sng" w="101600">
              <a:solidFill>
                <a:schemeClr val="lt1">
                  <a:alpha val="5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92" name="Google Shape;492;p16"/>
          <p:cNvGrpSpPr/>
          <p:nvPr/>
        </p:nvGrpSpPr>
        <p:grpSpPr>
          <a:xfrm>
            <a:off x="4431348" y="4024630"/>
            <a:ext cx="3328987" cy="549275"/>
            <a:chOff x="4705998" y="3601092"/>
            <a:chExt cx="3329214" cy="550183"/>
          </a:xfrm>
        </p:grpSpPr>
        <p:cxnSp>
          <p:nvCxnSpPr>
            <p:cNvPr id="493" name="Google Shape;493;p16"/>
            <p:cNvCxnSpPr/>
            <p:nvPr/>
          </p:nvCxnSpPr>
          <p:spPr>
            <a:xfrm rot="10800000">
              <a:off x="4705998" y="4151275"/>
              <a:ext cx="3329214" cy="0"/>
            </a:xfrm>
            <a:prstGeom prst="straightConnector1">
              <a:avLst/>
            </a:prstGeom>
            <a:noFill/>
            <a:ln cap="flat" cmpd="sng" w="101600">
              <a:solidFill>
                <a:schemeClr val="lt1">
                  <a:alpha val="5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4" name="Google Shape;494;p16"/>
            <p:cNvCxnSpPr/>
            <p:nvPr/>
          </p:nvCxnSpPr>
          <p:spPr>
            <a:xfrm rot="10800000">
              <a:off x="7980557" y="3601092"/>
              <a:ext cx="0" cy="497114"/>
            </a:xfrm>
            <a:prstGeom prst="straightConnector1">
              <a:avLst/>
            </a:prstGeom>
            <a:noFill/>
            <a:ln cap="flat" cmpd="sng" w="101600">
              <a:solidFill>
                <a:schemeClr val="lt1">
                  <a:alpha val="5137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5" name="Google Shape;495;p16"/>
          <p:cNvSpPr txBox="1"/>
          <p:nvPr/>
        </p:nvSpPr>
        <p:spPr>
          <a:xfrm>
            <a:off x="721678" y="1717040"/>
            <a:ext cx="516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b="1" i="0" sz="5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6" name="Google Shape;496;p16"/>
          <p:cNvSpPr txBox="1"/>
          <p:nvPr/>
        </p:nvSpPr>
        <p:spPr>
          <a:xfrm>
            <a:off x="2594293" y="2884170"/>
            <a:ext cx="51657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GET A CHATBOT </a:t>
            </a:r>
            <a:endParaRPr b="1" i="0" sz="2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OR </a:t>
            </a:r>
            <a:endParaRPr b="1" i="0" sz="2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GET LEFT BEHIND!!!</a:t>
            </a:r>
            <a:endParaRPr b="1" i="0" sz="2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97" name="Google Shape;497;p16"/>
          <p:cNvPicPr preferRelativeResize="0"/>
          <p:nvPr/>
        </p:nvPicPr>
        <p:blipFill rotWithShape="1">
          <a:blip r:embed="rId4">
            <a:alphaModFix amt="68000"/>
          </a:blip>
          <a:srcRect b="8132" l="-7304" r="2809" t="5444"/>
          <a:stretch/>
        </p:blipFill>
        <p:spPr>
          <a:xfrm>
            <a:off x="8162000" y="4573700"/>
            <a:ext cx="4030000" cy="2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4">
            <a:alphaModFix/>
          </a:blip>
          <a:srcRect b="2433" l="0" r="0" t="7830"/>
          <a:stretch/>
        </p:blipFill>
        <p:spPr>
          <a:xfrm>
            <a:off x="-5651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6"/>
          <p:cNvGrpSpPr/>
          <p:nvPr/>
        </p:nvGrpSpPr>
        <p:grpSpPr>
          <a:xfrm>
            <a:off x="8996625" y="4547778"/>
            <a:ext cx="3078878" cy="2491860"/>
            <a:chOff x="8743680" y="4757614"/>
            <a:chExt cx="3078899" cy="2091428"/>
          </a:xfrm>
        </p:grpSpPr>
        <p:sp>
          <p:nvSpPr>
            <p:cNvPr id="62" name="Google Shape;62;p6"/>
            <p:cNvSpPr/>
            <p:nvPr/>
          </p:nvSpPr>
          <p:spPr>
            <a:xfrm rot="-4780084">
              <a:off x="8825773" y="5143923"/>
              <a:ext cx="89485" cy="24153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 rot="-3087871">
              <a:off x="9142869" y="5514012"/>
              <a:ext cx="360097" cy="5122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 flipH="1" rot="3614335">
              <a:off x="8934334" y="4938674"/>
              <a:ext cx="527191" cy="189698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 rot="-2374872">
              <a:off x="10667620" y="5672412"/>
              <a:ext cx="949193" cy="987428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6"/>
          <p:cNvGrpSpPr/>
          <p:nvPr/>
        </p:nvGrpSpPr>
        <p:grpSpPr>
          <a:xfrm>
            <a:off x="2841625" y="2057718"/>
            <a:ext cx="8158480" cy="2270907"/>
            <a:chOff x="1586814" y="2101392"/>
            <a:chExt cx="8159485" cy="2269807"/>
          </a:xfrm>
        </p:grpSpPr>
        <p:grpSp>
          <p:nvGrpSpPr>
            <p:cNvPr id="71" name="Google Shape;71;p6"/>
            <p:cNvGrpSpPr/>
            <p:nvPr/>
          </p:nvGrpSpPr>
          <p:grpSpPr>
            <a:xfrm flipH="1">
              <a:off x="5678070" y="2719899"/>
              <a:ext cx="4068229" cy="715634"/>
              <a:chOff x="3744686" y="2554617"/>
              <a:chExt cx="3002593" cy="528181"/>
            </a:xfrm>
          </p:grpSpPr>
          <p:cxnSp>
            <p:nvCxnSpPr>
              <p:cNvPr id="72" name="Google Shape;72;p6"/>
              <p:cNvCxnSpPr/>
              <p:nvPr/>
            </p:nvCxnSpPr>
            <p:spPr>
              <a:xfrm>
                <a:off x="3744686" y="2554617"/>
                <a:ext cx="3002593" cy="9369"/>
              </a:xfrm>
              <a:prstGeom prst="straightConnector1">
                <a:avLst/>
              </a:prstGeom>
              <a:noFill/>
              <a:ln cap="flat" cmpd="sng" w="101600">
                <a:solidFill>
                  <a:schemeClr val="lt1">
                    <a:alpha val="5137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6"/>
              <p:cNvCxnSpPr/>
              <p:nvPr/>
            </p:nvCxnSpPr>
            <p:spPr>
              <a:xfrm>
                <a:off x="3785205" y="2585684"/>
                <a:ext cx="0" cy="497114"/>
              </a:xfrm>
              <a:prstGeom prst="straightConnector1">
                <a:avLst/>
              </a:prstGeom>
              <a:noFill/>
              <a:ln cap="flat" cmpd="sng" w="101600">
                <a:solidFill>
                  <a:schemeClr val="lt1">
                    <a:alpha val="5137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4" name="Google Shape;74;p6"/>
            <p:cNvGrpSpPr/>
            <p:nvPr/>
          </p:nvGrpSpPr>
          <p:grpSpPr>
            <a:xfrm flipH="1">
              <a:off x="2355260" y="3697657"/>
              <a:ext cx="5118731" cy="673542"/>
              <a:chOff x="4705790" y="3689641"/>
              <a:chExt cx="3777926" cy="497114"/>
            </a:xfrm>
          </p:grpSpPr>
          <p:cxnSp>
            <p:nvCxnSpPr>
              <p:cNvPr id="75" name="Google Shape;75;p6"/>
              <p:cNvCxnSpPr/>
              <p:nvPr/>
            </p:nvCxnSpPr>
            <p:spPr>
              <a:xfrm rot="10800000">
                <a:off x="4705790" y="4160648"/>
                <a:ext cx="3777926" cy="468"/>
              </a:xfrm>
              <a:prstGeom prst="straightConnector1">
                <a:avLst/>
              </a:prstGeom>
              <a:noFill/>
              <a:ln cap="flat" cmpd="sng" w="101600">
                <a:solidFill>
                  <a:schemeClr val="lt1">
                    <a:alpha val="5137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6"/>
              <p:cNvCxnSpPr/>
              <p:nvPr/>
            </p:nvCxnSpPr>
            <p:spPr>
              <a:xfrm rot="10800000">
                <a:off x="8457248" y="3689641"/>
                <a:ext cx="0" cy="497114"/>
              </a:xfrm>
              <a:prstGeom prst="straightConnector1">
                <a:avLst/>
              </a:prstGeom>
              <a:noFill/>
              <a:ln cap="flat" cmpd="sng" w="101600">
                <a:solidFill>
                  <a:schemeClr val="lt1">
                    <a:alpha val="51372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7" name="Google Shape;77;p6"/>
            <p:cNvSpPr txBox="1"/>
            <p:nvPr/>
          </p:nvSpPr>
          <p:spPr>
            <a:xfrm>
              <a:off x="3229762" y="3435516"/>
              <a:ext cx="5868758" cy="5217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YOUR WISH IS MY COMMAND</a:t>
              </a:r>
              <a:endParaRPr b="1" i="0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8" name="Google Shape;78;p6"/>
            <p:cNvSpPr txBox="1"/>
            <p:nvPr/>
          </p:nvSpPr>
          <p:spPr>
            <a:xfrm>
              <a:off x="1586814" y="2101392"/>
              <a:ext cx="5887175" cy="1444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800"/>
                <a:buFont typeface="Arial"/>
                <a:buNone/>
              </a:pPr>
              <a:r>
                <a:rPr b="1" i="0" lang="en-US" sz="8800" u="none" cap="none" strike="noStrik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GENIE</a:t>
              </a:r>
              <a:endParaRPr b="1" i="0" sz="8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descr="geni" id="79" name="Google Shape;7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370" y="3636645"/>
            <a:ext cx="3638550" cy="3000375"/>
          </a:xfrm>
          <a:prstGeom prst="ellipse">
            <a:avLst/>
          </a:prstGeom>
          <a:gradFill>
            <a:gsLst>
              <a:gs pos="0">
                <a:srgbClr val="7030A0"/>
              </a:gs>
              <a:gs pos="50000">
                <a:srgbClr val="7030A0"/>
              </a:gs>
              <a:gs pos="65000">
                <a:srgbClr val="2E75B5"/>
              </a:gs>
              <a:gs pos="100000">
                <a:srgbClr val="2E75B5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</p:pic>
      <p:sp>
        <p:nvSpPr>
          <p:cNvPr id="80" name="Google Shape;80;p6"/>
          <p:cNvSpPr/>
          <p:nvPr/>
        </p:nvSpPr>
        <p:spPr>
          <a:xfrm>
            <a:off x="6932295" y="207010"/>
            <a:ext cx="4456430" cy="2205355"/>
          </a:xfrm>
          <a:prstGeom prst="flowChartAlternateProcess">
            <a:avLst/>
          </a:prstGeom>
          <a:gradFill>
            <a:gsLst>
              <a:gs pos="0">
                <a:srgbClr val="652037"/>
              </a:gs>
              <a:gs pos="10000">
                <a:srgbClr val="652037"/>
              </a:gs>
              <a:gs pos="79000">
                <a:schemeClr val="dk1"/>
              </a:gs>
              <a:gs pos="100000">
                <a:schemeClr val="dk1"/>
              </a:gs>
            </a:gsLst>
            <a:lin ang="16200000" scaled="0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63% of customers will leave a company after just one poor experience, and almost two-thirds will no longer wait more than 2 minutes for assistance. So, chatbots are in great demand now.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7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86" name="Google Shape;86;p7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4900288" y="2649063"/>
            <a:ext cx="2044800" cy="1770000"/>
          </a:xfrm>
          <a:prstGeom prst="hexagon">
            <a:avLst>
              <a:gd fmla="val 28879" name="adj"/>
              <a:gd fmla="val 115470" name="vf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 rot="10800000">
            <a:off x="3883025" y="1243013"/>
            <a:ext cx="1401763" cy="2149475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 txBox="1"/>
          <p:nvPr/>
        </p:nvSpPr>
        <p:spPr>
          <a:xfrm rot="-3600000">
            <a:off x="4239895" y="2633186"/>
            <a:ext cx="1212850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BUSINESS 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TYPE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7" name="Google Shape;97;p7"/>
          <p:cNvSpPr/>
          <p:nvPr/>
        </p:nvSpPr>
        <p:spPr>
          <a:xfrm rot="7212422">
            <a:off x="3513931" y="3090069"/>
            <a:ext cx="1401763" cy="2149475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 txBox="1"/>
          <p:nvPr/>
        </p:nvSpPr>
        <p:spPr>
          <a:xfrm rot="3600207">
            <a:off x="4255865" y="3997650"/>
            <a:ext cx="1152120" cy="5854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BUSINESS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NAME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9" name="Google Shape;99;p7"/>
          <p:cNvSpPr/>
          <p:nvPr/>
        </p:nvSpPr>
        <p:spPr>
          <a:xfrm rot="3600000">
            <a:off x="4897438" y="4279900"/>
            <a:ext cx="1401763" cy="2147888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5493849" y="4668850"/>
            <a:ext cx="1006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TARGET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6600825" y="3732213"/>
            <a:ext cx="1401763" cy="2149475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 txBox="1"/>
          <p:nvPr/>
        </p:nvSpPr>
        <p:spPr>
          <a:xfrm rot="-3600000">
            <a:off x="6629083" y="4044950"/>
            <a:ext cx="724535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PROS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3" name="Google Shape;103;p7"/>
          <p:cNvSpPr/>
          <p:nvPr/>
        </p:nvSpPr>
        <p:spPr>
          <a:xfrm rot="-7200000">
            <a:off x="5580063" y="684213"/>
            <a:ext cx="1401763" cy="2151063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 txBox="1"/>
          <p:nvPr/>
        </p:nvSpPr>
        <p:spPr>
          <a:xfrm>
            <a:off x="5256531" y="2062163"/>
            <a:ext cx="133223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INDUSTRY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5" name="Google Shape;105;p7"/>
          <p:cNvSpPr/>
          <p:nvPr/>
        </p:nvSpPr>
        <p:spPr>
          <a:xfrm rot="-3587578">
            <a:off x="6972300" y="1887538"/>
            <a:ext cx="1400175" cy="2149475"/>
          </a:xfrm>
          <a:custGeom>
            <a:rect b="b" l="l" r="r" t="t"/>
            <a:pathLst>
              <a:path extrusionOk="0" h="1166" w="760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 txBox="1"/>
          <p:nvPr/>
        </p:nvSpPr>
        <p:spPr>
          <a:xfrm rot="3699946">
            <a:off x="6440170" y="2747645"/>
            <a:ext cx="117729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PRODUCT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5246350" y="3146352"/>
            <a:ext cx="1352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OUR BUSINESS </a:t>
            </a:r>
            <a:endParaRPr b="1" i="0" sz="18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7159625" y="899160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INDUSTRY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2933065" y="481965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BASED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1710690" y="2793365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GENIE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2764155" y="5676265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WORKLOAD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6878955" y="5804535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EXCLUSIVE USAGE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8434070" y="3392805"/>
            <a:ext cx="1998345" cy="821690"/>
          </a:xfrm>
          <a:prstGeom prst="flowChartTerminator">
            <a:avLst/>
          </a:prstGeom>
          <a:solidFill>
            <a:schemeClr val="lt1">
              <a:alpha val="32549"/>
            </a:schemeClr>
          </a:soli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CHATBOT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9653288" y="4668842"/>
            <a:ext cx="13527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B32B2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rgbClr val="7B32B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endParaRPr b="1" i="0" sz="18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B32B2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rgbClr val="7B32B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2433" l="0" r="0" t="7830"/>
          <a:stretch/>
        </p:blipFill>
        <p:spPr>
          <a:xfrm>
            <a:off x="-635" y="0"/>
            <a:ext cx="12365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/>
        </p:nvSpPr>
        <p:spPr>
          <a:xfrm>
            <a:off x="715963" y="699452"/>
            <a:ext cx="9483725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A CHATBOT?</a:t>
            </a:r>
            <a:endParaRPr b="1" i="0" sz="7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1" name="Google Shape;121;p8"/>
          <p:cNvGrpSpPr/>
          <p:nvPr/>
        </p:nvGrpSpPr>
        <p:grpSpPr>
          <a:xfrm rot="-779889">
            <a:off x="9037994" y="100535"/>
            <a:ext cx="2993767" cy="2148660"/>
            <a:chOff x="7532542" y="-79449"/>
            <a:chExt cx="4285924" cy="3076102"/>
          </a:xfrm>
        </p:grpSpPr>
        <p:sp>
          <p:nvSpPr>
            <p:cNvPr id="122" name="Google Shape;122;p8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8"/>
          <p:cNvSpPr txBox="1"/>
          <p:nvPr>
            <p:ph idx="4294967295" type="body"/>
          </p:nvPr>
        </p:nvSpPr>
        <p:spPr>
          <a:xfrm>
            <a:off x="5483860" y="2324100"/>
            <a:ext cx="5779135" cy="3721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chatbot is a computer program that simulates human conversation through voice commands or text chats or both.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make the user feel understood and helped.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create rapport with the user, without pretending to be human. 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205865" y="2134235"/>
            <a:ext cx="3783330" cy="2505075"/>
          </a:xfrm>
          <a:prstGeom prst="cloud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C4E0B2"/>
              </a:gs>
              <a:gs pos="100000">
                <a:srgbClr val="4288C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“ELIZA”, THE FIRST EVER CHATBOT WAS DEVELOPED BY JOSEPH WEIZENBAUM IN 1966 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shot (30)"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865" y="5013325"/>
            <a:ext cx="1883410" cy="151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/>
          <p:nvPr/>
        </p:nvSpPr>
        <p:spPr>
          <a:xfrm>
            <a:off x="882650" y="215900"/>
            <a:ext cx="4141788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WHY?</a:t>
            </a:r>
            <a:endParaRPr b="1" i="0" sz="5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8" name="Google Shape;138;p9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139" name="Google Shape;139;p9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9"/>
          <p:cNvSpPr/>
          <p:nvPr/>
        </p:nvSpPr>
        <p:spPr>
          <a:xfrm rot="9000000">
            <a:off x="4602163" y="2222500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 rot="5400000">
            <a:off x="4052888" y="3162300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/>
          <p:nvPr/>
        </p:nvSpPr>
        <p:spPr>
          <a:xfrm rot="1638681">
            <a:off x="4613275" y="4083050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 rot="-1809353">
            <a:off x="5765800" y="4102100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 rot="-5400000">
            <a:off x="6276975" y="3175000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 rot="-9154930">
            <a:off x="5745163" y="2259013"/>
            <a:ext cx="1608138" cy="1103313"/>
          </a:xfrm>
          <a:prstGeom prst="rtTriangl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3970338" y="2003425"/>
            <a:ext cx="48895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3970338" y="2468563"/>
            <a:ext cx="387350" cy="130175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586663" y="2003425"/>
            <a:ext cx="479425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86663" y="2476500"/>
            <a:ext cx="433388" cy="128588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3567113" y="3338513"/>
            <a:ext cx="479425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3567113" y="3803650"/>
            <a:ext cx="442913" cy="128588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891463" y="3338513"/>
            <a:ext cx="479425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7891463" y="3810000"/>
            <a:ext cx="442913" cy="128588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3910013" y="4686300"/>
            <a:ext cx="481012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3910013" y="5157788"/>
            <a:ext cx="444500" cy="128588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7596188" y="4686300"/>
            <a:ext cx="481012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7596188" y="5160963"/>
            <a:ext cx="444500" cy="130175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8094980" y="1566545"/>
            <a:ext cx="2853690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HANDLES ROUTINE REQUESTS EFFICIENTLY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320675" y="3102610"/>
            <a:ext cx="317563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ADDRESSES LARGE NUMBER 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OF SIMPLE INQUIRIES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8703310" y="3101975"/>
            <a:ext cx="3488690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ADVANCED TECHNOLOGY IN LIEU OF HUMAN AGENT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1606233" y="4755833"/>
            <a:ext cx="204152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MAKES PRODUCT SUGGESTIONS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8807450" y="4756150"/>
            <a:ext cx="2033588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AVAILABLE 24/7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760538" y="1566228"/>
            <a:ext cx="1982787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INSTANT REPLY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71" name="Google Shape;171;p9"/>
          <p:cNvGrpSpPr/>
          <p:nvPr/>
        </p:nvGrpSpPr>
        <p:grpSpPr>
          <a:xfrm>
            <a:off x="5379926" y="3285588"/>
            <a:ext cx="1069400" cy="761561"/>
            <a:chOff x="5095876" y="2676526"/>
            <a:chExt cx="1373188" cy="977900"/>
          </a:xfrm>
        </p:grpSpPr>
        <p:sp>
          <p:nvSpPr>
            <p:cNvPr id="172" name="Google Shape;172;p9"/>
            <p:cNvSpPr/>
            <p:nvPr/>
          </p:nvSpPr>
          <p:spPr>
            <a:xfrm>
              <a:off x="5200651" y="3384551"/>
              <a:ext cx="92075" cy="268288"/>
            </a:xfrm>
            <a:custGeom>
              <a:rect b="b" l="l" r="r" t="t"/>
              <a:pathLst>
                <a:path extrusionOk="0" h="161" w="56">
                  <a:moveTo>
                    <a:pt x="28" y="0"/>
                  </a:moveTo>
                  <a:cubicBezTo>
                    <a:pt x="12" y="0"/>
                    <a:pt x="0" y="12"/>
                    <a:pt x="0" y="2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6"/>
                    <a:pt x="5" y="161"/>
                    <a:pt x="11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1" y="161"/>
                    <a:pt x="56" y="156"/>
                    <a:pt x="56" y="149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12"/>
                    <a:pt x="43" y="0"/>
                    <a:pt x="28" y="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00651" y="3209926"/>
              <a:ext cx="92075" cy="268288"/>
            </a:xfrm>
            <a:custGeom>
              <a:rect b="b" l="l" r="r" t="t"/>
              <a:pathLst>
                <a:path extrusionOk="0" h="161" w="56">
                  <a:moveTo>
                    <a:pt x="28" y="161"/>
                  </a:moveTo>
                  <a:cubicBezTo>
                    <a:pt x="43" y="161"/>
                    <a:pt x="56" y="148"/>
                    <a:pt x="56" y="133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9"/>
                    <a:pt x="13" y="161"/>
                    <a:pt x="28" y="161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00664" y="3203576"/>
              <a:ext cx="158750" cy="274638"/>
            </a:xfrm>
            <a:custGeom>
              <a:rect b="b" l="l" r="r" t="t"/>
              <a:pathLst>
                <a:path extrusionOk="0" h="165" w="96">
                  <a:moveTo>
                    <a:pt x="73" y="160"/>
                  </a:moveTo>
                  <a:cubicBezTo>
                    <a:pt x="87" y="155"/>
                    <a:pt x="96" y="140"/>
                    <a:pt x="91" y="125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3"/>
                    <a:pt x="46" y="0"/>
                    <a:pt x="41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13"/>
                    <a:pt x="0" y="20"/>
                    <a:pt x="1" y="26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43" y="157"/>
                    <a:pt x="58" y="165"/>
                    <a:pt x="73" y="16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4476" y="3379788"/>
              <a:ext cx="131763" cy="274638"/>
            </a:xfrm>
            <a:custGeom>
              <a:rect b="b" l="l" r="r" t="t"/>
              <a:pathLst>
                <a:path extrusionOk="0" h="165" w="79">
                  <a:moveTo>
                    <a:pt x="54" y="2"/>
                  </a:moveTo>
                  <a:cubicBezTo>
                    <a:pt x="39" y="0"/>
                    <a:pt x="24" y="10"/>
                    <a:pt x="22" y="25"/>
                  </a:cubicBezTo>
                  <a:cubicBezTo>
                    <a:pt x="1" y="145"/>
                    <a:pt x="1" y="145"/>
                    <a:pt x="1" y="145"/>
                  </a:cubicBezTo>
                  <a:cubicBezTo>
                    <a:pt x="0" y="151"/>
                    <a:pt x="4" y="157"/>
                    <a:pt x="10" y="15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9" y="165"/>
                    <a:pt x="55" y="161"/>
                    <a:pt x="56" y="155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19"/>
                    <a:pt x="69" y="5"/>
                    <a:pt x="54" y="2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289551" y="2679701"/>
              <a:ext cx="185738" cy="185738"/>
            </a:xfrm>
            <a:custGeom>
              <a:rect b="b" l="l" r="r" t="t"/>
              <a:pathLst>
                <a:path extrusionOk="0" h="111" w="111">
                  <a:moveTo>
                    <a:pt x="107" y="65"/>
                  </a:moveTo>
                  <a:cubicBezTo>
                    <a:pt x="102" y="93"/>
                    <a:pt x="75" y="111"/>
                    <a:pt x="47" y="107"/>
                  </a:cubicBezTo>
                  <a:cubicBezTo>
                    <a:pt x="19" y="102"/>
                    <a:pt x="0" y="75"/>
                    <a:pt x="5" y="47"/>
                  </a:cubicBezTo>
                  <a:cubicBezTo>
                    <a:pt x="10" y="19"/>
                    <a:pt x="37" y="0"/>
                    <a:pt x="65" y="5"/>
                  </a:cubicBezTo>
                  <a:cubicBezTo>
                    <a:pt x="93" y="10"/>
                    <a:pt x="111" y="36"/>
                    <a:pt x="107" y="65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405439" y="2955926"/>
              <a:ext cx="80963" cy="79375"/>
            </a:xfrm>
            <a:custGeom>
              <a:rect b="b" l="l" r="r" t="t"/>
              <a:pathLst>
                <a:path extrusionOk="0" h="48" w="49">
                  <a:moveTo>
                    <a:pt x="33" y="40"/>
                  </a:moveTo>
                  <a:cubicBezTo>
                    <a:pt x="35" y="40"/>
                    <a:pt x="36" y="41"/>
                    <a:pt x="37" y="41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5" y="41"/>
                    <a:pt x="29" y="39"/>
                    <a:pt x="33" y="4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192714" y="2901951"/>
              <a:ext cx="107950" cy="103188"/>
            </a:xfrm>
            <a:custGeom>
              <a:rect b="b" l="l" r="r" t="t"/>
              <a:pathLst>
                <a:path extrusionOk="0" h="62" w="64">
                  <a:moveTo>
                    <a:pt x="18" y="43"/>
                  </a:moveTo>
                  <a:cubicBezTo>
                    <a:pt x="16" y="42"/>
                    <a:pt x="15" y="42"/>
                    <a:pt x="13" y="4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48"/>
                    <a:pt x="24" y="44"/>
                    <a:pt x="18" y="43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502276" y="3065463"/>
              <a:ext cx="125413" cy="204788"/>
            </a:xfrm>
            <a:custGeom>
              <a:rect b="b" l="l" r="r" t="t"/>
              <a:pathLst>
                <a:path extrusionOk="0" h="123" w="76">
                  <a:moveTo>
                    <a:pt x="41" y="15"/>
                  </a:moveTo>
                  <a:cubicBezTo>
                    <a:pt x="37" y="5"/>
                    <a:pt x="25" y="0"/>
                    <a:pt x="15" y="4"/>
                  </a:cubicBezTo>
                  <a:cubicBezTo>
                    <a:pt x="5" y="8"/>
                    <a:pt x="0" y="1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9" y="120"/>
                    <a:pt x="46" y="123"/>
                    <a:pt x="52" y="121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74" y="112"/>
                    <a:pt x="76" y="106"/>
                    <a:pt x="74" y="10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5408614" y="2897188"/>
              <a:ext cx="166688" cy="236538"/>
            </a:xfrm>
            <a:custGeom>
              <a:rect b="b" l="l" r="r" t="t"/>
              <a:pathLst>
                <a:path extrusionOk="0" h="142" w="100">
                  <a:moveTo>
                    <a:pt x="56" y="18"/>
                  </a:moveTo>
                  <a:cubicBezTo>
                    <a:pt x="55" y="16"/>
                    <a:pt x="54" y="14"/>
                    <a:pt x="52" y="12"/>
                  </a:cubicBezTo>
                  <a:cubicBezTo>
                    <a:pt x="44" y="3"/>
                    <a:pt x="31" y="0"/>
                    <a:pt x="20" y="5"/>
                  </a:cubicBezTo>
                  <a:cubicBezTo>
                    <a:pt x="6" y="11"/>
                    <a:pt x="0" y="27"/>
                    <a:pt x="6" y="41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0" y="129"/>
                    <a:pt x="60" y="129"/>
                    <a:pt x="60" y="129"/>
                  </a:cubicBezTo>
                  <a:cubicBezTo>
                    <a:pt x="65" y="138"/>
                    <a:pt x="76" y="142"/>
                    <a:pt x="85" y="138"/>
                  </a:cubicBezTo>
                  <a:cubicBezTo>
                    <a:pt x="95" y="134"/>
                    <a:pt x="100" y="122"/>
                    <a:pt x="96" y="112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9"/>
                    <a:pt x="56" y="19"/>
                    <a:pt x="56" y="19"/>
                  </a:cubicBezTo>
                  <a:cubicBezTo>
                    <a:pt x="56" y="19"/>
                    <a:pt x="56" y="19"/>
                    <a:pt x="56" y="18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5095876" y="2967038"/>
              <a:ext cx="144463" cy="215900"/>
            </a:xfrm>
            <a:custGeom>
              <a:rect b="b" l="l" r="r" t="t"/>
              <a:pathLst>
                <a:path extrusionOk="0" h="130" w="87">
                  <a:moveTo>
                    <a:pt x="14" y="5"/>
                  </a:moveTo>
                  <a:cubicBezTo>
                    <a:pt x="4" y="9"/>
                    <a:pt x="0" y="21"/>
                    <a:pt x="5" y="31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1" y="128"/>
                    <a:pt x="58" y="130"/>
                    <a:pt x="64" y="128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5" y="118"/>
                    <a:pt x="87" y="111"/>
                    <a:pt x="85" y="10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6" y="4"/>
                    <a:pt x="24" y="0"/>
                    <a:pt x="14" y="5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5095876" y="2865438"/>
              <a:ext cx="188913" cy="174625"/>
            </a:xfrm>
            <a:custGeom>
              <a:rect b="b" l="l" r="r" t="t"/>
              <a:pathLst>
                <a:path extrusionOk="0" h="105" w="114">
                  <a:moveTo>
                    <a:pt x="107" y="9"/>
                  </a:moveTo>
                  <a:cubicBezTo>
                    <a:pt x="99" y="1"/>
                    <a:pt x="87" y="0"/>
                    <a:pt x="79" y="7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" y="76"/>
                    <a:pt x="0" y="88"/>
                    <a:pt x="7" y="96"/>
                  </a:cubicBezTo>
                  <a:cubicBezTo>
                    <a:pt x="14" y="104"/>
                    <a:pt x="27" y="105"/>
                    <a:pt x="35" y="98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13" y="30"/>
                    <a:pt x="114" y="17"/>
                    <a:pt x="107" y="9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13351" y="2862263"/>
              <a:ext cx="101600" cy="95250"/>
            </a:xfrm>
            <a:custGeom>
              <a:rect b="b" l="l" r="r" t="t"/>
              <a:pathLst>
                <a:path extrusionOk="0" h="57" w="61">
                  <a:moveTo>
                    <a:pt x="45" y="5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16" y="0"/>
                    <a:pt x="5" y="8"/>
                    <a:pt x="2" y="2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36"/>
                    <a:pt x="8" y="48"/>
                    <a:pt x="20" y="50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45" y="5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386389" y="2897188"/>
              <a:ext cx="115888" cy="85725"/>
            </a:xfrm>
            <a:custGeom>
              <a:rect b="b" l="l" r="r" t="t"/>
              <a:pathLst>
                <a:path extrusionOk="0" h="52" w="69">
                  <a:moveTo>
                    <a:pt x="48" y="3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52" y="52"/>
                    <a:pt x="64" y="44"/>
                    <a:pt x="66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9" y="16"/>
                    <a:pt x="61" y="5"/>
                    <a:pt x="48" y="3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314951" y="2921001"/>
              <a:ext cx="61913" cy="142875"/>
            </a:xfrm>
            <a:custGeom>
              <a:rect b="b" l="l" r="r" t="t"/>
              <a:pathLst>
                <a:path extrusionOk="0" h="86" w="37">
                  <a:moveTo>
                    <a:pt x="25" y="76"/>
                  </a:moveTo>
                  <a:cubicBezTo>
                    <a:pt x="24" y="82"/>
                    <a:pt x="18" y="86"/>
                    <a:pt x="12" y="85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4" y="83"/>
                    <a:pt x="0" y="78"/>
                    <a:pt x="1" y="7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4"/>
                    <a:pt x="18" y="0"/>
                    <a:pt x="24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33" y="2"/>
                    <a:pt x="37" y="8"/>
                    <a:pt x="36" y="14"/>
                  </a:cubicBezTo>
                  <a:lnTo>
                    <a:pt x="25" y="76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5338764" y="2879726"/>
              <a:ext cx="47625" cy="31750"/>
            </a:xfrm>
            <a:custGeom>
              <a:rect b="b" l="l" r="r" t="t"/>
              <a:pathLst>
                <a:path extrusionOk="0" h="19" w="2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0"/>
                    <a:pt x="4" y="16"/>
                    <a:pt x="11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1" y="19"/>
                    <a:pt x="28" y="15"/>
                    <a:pt x="29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199064" y="2867026"/>
              <a:ext cx="263525" cy="409575"/>
            </a:xfrm>
            <a:custGeom>
              <a:rect b="b" l="l" r="r" t="t"/>
              <a:pathLst>
                <a:path extrusionOk="0" h="246" w="159">
                  <a:moveTo>
                    <a:pt x="149" y="19"/>
                  </a:moveTo>
                  <a:cubicBezTo>
                    <a:pt x="144" y="18"/>
                    <a:pt x="144" y="18"/>
                    <a:pt x="144" y="18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15"/>
                    <a:pt x="1" y="215"/>
                    <a:pt x="1" y="215"/>
                  </a:cubicBezTo>
                  <a:cubicBezTo>
                    <a:pt x="0" y="221"/>
                    <a:pt x="4" y="227"/>
                    <a:pt x="10" y="228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16" y="246"/>
                    <a:pt x="122" y="242"/>
                    <a:pt x="123" y="236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25"/>
                    <a:pt x="155" y="20"/>
                    <a:pt x="149" y="19"/>
                  </a:cubicBezTo>
                  <a:close/>
                  <a:moveTo>
                    <a:pt x="72" y="168"/>
                  </a:moveTo>
                  <a:cubicBezTo>
                    <a:pt x="69" y="167"/>
                    <a:pt x="66" y="164"/>
                    <a:pt x="67" y="161"/>
                  </a:cubicBezTo>
                  <a:cubicBezTo>
                    <a:pt x="68" y="157"/>
                    <a:pt x="71" y="155"/>
                    <a:pt x="74" y="156"/>
                  </a:cubicBezTo>
                  <a:cubicBezTo>
                    <a:pt x="77" y="156"/>
                    <a:pt x="80" y="159"/>
                    <a:pt x="79" y="163"/>
                  </a:cubicBezTo>
                  <a:cubicBezTo>
                    <a:pt x="79" y="166"/>
                    <a:pt x="75" y="168"/>
                    <a:pt x="72" y="168"/>
                  </a:cubicBezTo>
                  <a:close/>
                  <a:moveTo>
                    <a:pt x="78" y="132"/>
                  </a:moveTo>
                  <a:cubicBezTo>
                    <a:pt x="75" y="131"/>
                    <a:pt x="73" y="128"/>
                    <a:pt x="73" y="124"/>
                  </a:cubicBezTo>
                  <a:cubicBezTo>
                    <a:pt x="74" y="121"/>
                    <a:pt x="77" y="119"/>
                    <a:pt x="80" y="119"/>
                  </a:cubicBezTo>
                  <a:cubicBezTo>
                    <a:pt x="84" y="120"/>
                    <a:pt x="86" y="123"/>
                    <a:pt x="85" y="127"/>
                  </a:cubicBezTo>
                  <a:cubicBezTo>
                    <a:pt x="85" y="130"/>
                    <a:pt x="82" y="132"/>
                    <a:pt x="78" y="132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5275264" y="3221038"/>
              <a:ext cx="57150" cy="49213"/>
            </a:xfrm>
            <a:custGeom>
              <a:rect b="b" l="l" r="r" t="t"/>
              <a:pathLst>
                <a:path extrusionOk="0" h="29" w="34">
                  <a:moveTo>
                    <a:pt x="13" y="25"/>
                  </a:moveTo>
                  <a:cubicBezTo>
                    <a:pt x="11" y="25"/>
                    <a:pt x="10" y="26"/>
                    <a:pt x="1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5"/>
                    <a:pt x="16" y="24"/>
                    <a:pt x="13" y="25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499101" y="3252788"/>
              <a:ext cx="620713" cy="74613"/>
            </a:xfrm>
            <a:custGeom>
              <a:rect b="b" l="l" r="r" t="t"/>
              <a:pathLst>
                <a:path extrusionOk="0" h="44" w="372">
                  <a:moveTo>
                    <a:pt x="372" y="35"/>
                  </a:moveTo>
                  <a:cubicBezTo>
                    <a:pt x="372" y="40"/>
                    <a:pt x="366" y="44"/>
                    <a:pt x="36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40"/>
                    <a:pt x="0" y="3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2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6" y="0"/>
                    <a:pt x="372" y="4"/>
                    <a:pt x="372" y="9"/>
                  </a:cubicBezTo>
                  <a:lnTo>
                    <a:pt x="372" y="35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5673726" y="3614738"/>
              <a:ext cx="273050" cy="36513"/>
            </a:xfrm>
            <a:custGeom>
              <a:rect b="b" l="l" r="r" t="t"/>
              <a:pathLst>
                <a:path extrusionOk="0" h="22" w="164">
                  <a:moveTo>
                    <a:pt x="164" y="17"/>
                  </a:moveTo>
                  <a:cubicBezTo>
                    <a:pt x="164" y="20"/>
                    <a:pt x="161" y="22"/>
                    <a:pt x="15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1" y="0"/>
                    <a:pt x="164" y="2"/>
                    <a:pt x="164" y="5"/>
                  </a:cubicBezTo>
                  <a:lnTo>
                    <a:pt x="164" y="17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5781676" y="3282951"/>
              <a:ext cx="55563" cy="347663"/>
            </a:xfrm>
            <a:custGeom>
              <a:rect b="b" l="l" r="r" t="t"/>
              <a:pathLst>
                <a:path extrusionOk="0" h="208" w="34">
                  <a:moveTo>
                    <a:pt x="26" y="0"/>
                  </a:moveTo>
                  <a:cubicBezTo>
                    <a:pt x="30" y="0"/>
                    <a:pt x="34" y="3"/>
                    <a:pt x="34" y="6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5"/>
                    <a:pt x="30" y="208"/>
                    <a:pt x="26" y="208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3" y="208"/>
                    <a:pt x="0" y="205"/>
                    <a:pt x="0" y="20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614989" y="2901951"/>
              <a:ext cx="401638" cy="292100"/>
            </a:xfrm>
            <a:custGeom>
              <a:rect b="b" l="l" r="r" t="t"/>
              <a:pathLst>
                <a:path extrusionOk="0" h="175" w="241">
                  <a:moveTo>
                    <a:pt x="23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70"/>
                    <a:pt x="5" y="175"/>
                    <a:pt x="12" y="175"/>
                  </a:cubicBezTo>
                  <a:cubicBezTo>
                    <a:pt x="230" y="175"/>
                    <a:pt x="230" y="175"/>
                    <a:pt x="230" y="175"/>
                  </a:cubicBezTo>
                  <a:cubicBezTo>
                    <a:pt x="236" y="175"/>
                    <a:pt x="241" y="170"/>
                    <a:pt x="241" y="164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5"/>
                    <a:pt x="236" y="0"/>
                    <a:pt x="230" y="0"/>
                  </a:cubicBezTo>
                  <a:close/>
                  <a:moveTo>
                    <a:pt x="230" y="130"/>
                  </a:moveTo>
                  <a:cubicBezTo>
                    <a:pt x="230" y="137"/>
                    <a:pt x="225" y="142"/>
                    <a:pt x="219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7" y="142"/>
                    <a:pt x="12" y="137"/>
                    <a:pt x="12" y="130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6"/>
                    <a:pt x="17" y="11"/>
                    <a:pt x="23" y="11"/>
                  </a:cubicBezTo>
                  <a:cubicBezTo>
                    <a:pt x="219" y="11"/>
                    <a:pt x="219" y="11"/>
                    <a:pt x="219" y="11"/>
                  </a:cubicBezTo>
                  <a:cubicBezTo>
                    <a:pt x="225" y="11"/>
                    <a:pt x="230" y="16"/>
                    <a:pt x="230" y="22"/>
                  </a:cubicBezTo>
                  <a:lnTo>
                    <a:pt x="230" y="13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5748339" y="3182938"/>
              <a:ext cx="136525" cy="69850"/>
            </a:xfrm>
            <a:custGeom>
              <a:rect b="b" l="l" r="r" t="t"/>
              <a:pathLst>
                <a:path extrusionOk="0" h="42" w="82">
                  <a:moveTo>
                    <a:pt x="77" y="31"/>
                  </a:moveTo>
                  <a:cubicBezTo>
                    <a:pt x="72" y="31"/>
                    <a:pt x="72" y="31"/>
                    <a:pt x="72" y="31"/>
                  </a:cubicBezTo>
                  <a:cubicBezTo>
                    <a:pt x="69" y="31"/>
                    <a:pt x="66" y="29"/>
                    <a:pt x="66" y="2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9"/>
                    <a:pt x="13" y="31"/>
                    <a:pt x="10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2" y="31"/>
                    <a:pt x="0" y="34"/>
                    <a:pt x="0" y="37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9" y="42"/>
                    <a:pt x="82" y="40"/>
                    <a:pt x="82" y="37"/>
                  </a:cubicBezTo>
                  <a:cubicBezTo>
                    <a:pt x="82" y="34"/>
                    <a:pt x="79" y="31"/>
                    <a:pt x="77" y="31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5681664" y="2954338"/>
              <a:ext cx="215900" cy="161925"/>
            </a:xfrm>
            <a:custGeom>
              <a:rect b="b" l="l" r="r" t="t"/>
              <a:pathLst>
                <a:path extrusionOk="0" h="102" w="136">
                  <a:moveTo>
                    <a:pt x="136" y="0"/>
                  </a:moveTo>
                  <a:lnTo>
                    <a:pt x="135" y="0"/>
                  </a:lnTo>
                  <a:lnTo>
                    <a:pt x="98" y="13"/>
                  </a:lnTo>
                  <a:lnTo>
                    <a:pt x="110" y="22"/>
                  </a:lnTo>
                  <a:lnTo>
                    <a:pt x="73" y="71"/>
                  </a:lnTo>
                  <a:lnTo>
                    <a:pt x="47" y="51"/>
                  </a:lnTo>
                  <a:lnTo>
                    <a:pt x="0" y="102"/>
                  </a:lnTo>
                  <a:lnTo>
                    <a:pt x="18" y="102"/>
                  </a:lnTo>
                  <a:lnTo>
                    <a:pt x="49" y="69"/>
                  </a:lnTo>
                  <a:lnTo>
                    <a:pt x="75" y="89"/>
                  </a:lnTo>
                  <a:lnTo>
                    <a:pt x="119" y="30"/>
                  </a:lnTo>
                  <a:lnTo>
                    <a:pt x="133" y="39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6196014" y="2676526"/>
              <a:ext cx="171450" cy="171450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291264" y="3216276"/>
              <a:ext cx="92075" cy="430213"/>
            </a:xfrm>
            <a:custGeom>
              <a:rect b="b" l="l" r="r" t="t"/>
              <a:pathLst>
                <a:path extrusionOk="0" h="258" w="56">
                  <a:moveTo>
                    <a:pt x="0" y="247"/>
                  </a:moveTo>
                  <a:cubicBezTo>
                    <a:pt x="0" y="253"/>
                    <a:pt x="5" y="258"/>
                    <a:pt x="11" y="258"/>
                  </a:cubicBezTo>
                  <a:cubicBezTo>
                    <a:pt x="45" y="258"/>
                    <a:pt x="45" y="258"/>
                    <a:pt x="45" y="258"/>
                  </a:cubicBezTo>
                  <a:cubicBezTo>
                    <a:pt x="51" y="258"/>
                    <a:pt x="56" y="253"/>
                    <a:pt x="56" y="24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247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6178551" y="3216276"/>
              <a:ext cx="92075" cy="430213"/>
            </a:xfrm>
            <a:custGeom>
              <a:rect b="b" l="l" r="r" t="t"/>
              <a:pathLst>
                <a:path extrusionOk="0" h="258" w="55">
                  <a:moveTo>
                    <a:pt x="0" y="247"/>
                  </a:moveTo>
                  <a:cubicBezTo>
                    <a:pt x="0" y="253"/>
                    <a:pt x="5" y="258"/>
                    <a:pt x="11" y="258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50" y="258"/>
                    <a:pt x="55" y="253"/>
                    <a:pt x="55" y="247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5"/>
                    <a:pt x="50" y="0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247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03976" y="2940051"/>
              <a:ext cx="65088" cy="325438"/>
            </a:xfrm>
            <a:custGeom>
              <a:rect b="b" l="l" r="r" t="t"/>
              <a:pathLst>
                <a:path extrusionOk="0" h="195" w="39">
                  <a:moveTo>
                    <a:pt x="0" y="184"/>
                  </a:moveTo>
                  <a:cubicBezTo>
                    <a:pt x="0" y="190"/>
                    <a:pt x="5" y="195"/>
                    <a:pt x="11" y="195"/>
                  </a:cubicBezTo>
                  <a:cubicBezTo>
                    <a:pt x="28" y="195"/>
                    <a:pt x="28" y="195"/>
                    <a:pt x="28" y="195"/>
                  </a:cubicBezTo>
                  <a:cubicBezTo>
                    <a:pt x="34" y="195"/>
                    <a:pt x="39" y="190"/>
                    <a:pt x="39" y="184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5"/>
                    <a:pt x="34" y="0"/>
                    <a:pt x="2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84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261101" y="2911476"/>
              <a:ext cx="41275" cy="215900"/>
            </a:xfrm>
            <a:custGeom>
              <a:rect b="b" l="l" r="r" t="t"/>
              <a:pathLst>
                <a:path extrusionOk="0" h="129" w="25">
                  <a:moveTo>
                    <a:pt x="0" y="118"/>
                  </a:moveTo>
                  <a:cubicBezTo>
                    <a:pt x="0" y="124"/>
                    <a:pt x="5" y="129"/>
                    <a:pt x="11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20" y="129"/>
                    <a:pt x="25" y="124"/>
                    <a:pt x="25" y="118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5"/>
                    <a:pt x="20" y="0"/>
                    <a:pt x="1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18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6257926" y="2874963"/>
              <a:ext cx="46038" cy="25400"/>
            </a:xfrm>
            <a:custGeom>
              <a:rect b="b" l="l" r="r" t="t"/>
              <a:pathLst>
                <a:path extrusionOk="0" h="15" w="28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10"/>
                    <a:pt x="23" y="15"/>
                    <a:pt x="16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6" y="15"/>
                    <a:pt x="0" y="10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6175376" y="2874963"/>
              <a:ext cx="293688" cy="390525"/>
            </a:xfrm>
            <a:custGeom>
              <a:rect b="b" l="l" r="r" t="t"/>
              <a:pathLst>
                <a:path extrusionOk="0" h="234" w="17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7" y="0"/>
                    <a:pt x="127" y="0"/>
                  </a:cubicBezTo>
                  <a:cubicBezTo>
                    <a:pt x="154" y="0"/>
                    <a:pt x="176" y="22"/>
                    <a:pt x="176" y="49"/>
                  </a:cubicBezTo>
                  <a:cubicBezTo>
                    <a:pt x="176" y="62"/>
                    <a:pt x="171" y="74"/>
                    <a:pt x="163" y="83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5" y="223"/>
                    <a:pt x="125" y="223"/>
                    <a:pt x="125" y="223"/>
                  </a:cubicBezTo>
                  <a:cubicBezTo>
                    <a:pt x="125" y="229"/>
                    <a:pt x="120" y="234"/>
                    <a:pt x="114" y="234"/>
                  </a:cubicBezTo>
                  <a:cubicBezTo>
                    <a:pt x="13" y="234"/>
                    <a:pt x="13" y="234"/>
                    <a:pt x="13" y="234"/>
                  </a:cubicBezTo>
                  <a:cubicBezTo>
                    <a:pt x="7" y="234"/>
                    <a:pt x="2" y="229"/>
                    <a:pt x="2" y="223"/>
                  </a:cubicBezTo>
                  <a:cubicBezTo>
                    <a:pt x="2" y="22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154739" y="2967038"/>
              <a:ext cx="50800" cy="49213"/>
            </a:xfrm>
            <a:custGeom>
              <a:rect b="b" l="l" r="r" t="t"/>
              <a:pathLst>
                <a:path extrusionOk="0" h="30" w="31">
                  <a:moveTo>
                    <a:pt x="9" y="23"/>
                  </a:moveTo>
                  <a:cubicBezTo>
                    <a:pt x="8" y="23"/>
                    <a:pt x="7" y="23"/>
                    <a:pt x="6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5"/>
                    <a:pt x="11" y="23"/>
                    <a:pt x="9" y="23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5919789" y="2973388"/>
              <a:ext cx="201613" cy="134938"/>
            </a:xfrm>
            <a:custGeom>
              <a:rect b="b" l="l" r="r" t="t"/>
              <a:pathLst>
                <a:path extrusionOk="0" h="81" w="121">
                  <a:moveTo>
                    <a:pt x="107" y="40"/>
                  </a:moveTo>
                  <a:cubicBezTo>
                    <a:pt x="117" y="45"/>
                    <a:pt x="121" y="57"/>
                    <a:pt x="117" y="66"/>
                  </a:cubicBezTo>
                  <a:cubicBezTo>
                    <a:pt x="112" y="76"/>
                    <a:pt x="101" y="81"/>
                    <a:pt x="91" y="76"/>
                  </a:cubicBezTo>
                  <a:cubicBezTo>
                    <a:pt x="91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2" y="36"/>
                    <a:pt x="0" y="29"/>
                    <a:pt x="2" y="2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2"/>
                    <a:pt x="19" y="0"/>
                    <a:pt x="24" y="2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048376" y="2870201"/>
              <a:ext cx="169863" cy="234950"/>
            </a:xfrm>
            <a:custGeom>
              <a:rect b="b" l="l" r="r" t="t"/>
              <a:pathLst>
                <a:path extrusionOk="0" h="141" w="102">
                  <a:moveTo>
                    <a:pt x="46" y="18"/>
                  </a:moveTo>
                  <a:cubicBezTo>
                    <a:pt x="48" y="15"/>
                    <a:pt x="49" y="13"/>
                    <a:pt x="51" y="11"/>
                  </a:cubicBezTo>
                  <a:cubicBezTo>
                    <a:pt x="59" y="3"/>
                    <a:pt x="71" y="0"/>
                    <a:pt x="82" y="5"/>
                  </a:cubicBezTo>
                  <a:cubicBezTo>
                    <a:pt x="96" y="11"/>
                    <a:pt x="102" y="28"/>
                    <a:pt x="96" y="41"/>
                  </a:cubicBezTo>
                  <a:cubicBezTo>
                    <a:pt x="96" y="42"/>
                    <a:pt x="95" y="43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4" y="46"/>
                    <a:pt x="93" y="46"/>
                    <a:pt x="93" y="4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5" y="137"/>
                    <a:pt x="24" y="141"/>
                    <a:pt x="15" y="136"/>
                  </a:cubicBezTo>
                  <a:cubicBezTo>
                    <a:pt x="5" y="132"/>
                    <a:pt x="0" y="120"/>
                    <a:pt x="5" y="110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140451" y="2874963"/>
              <a:ext cx="104775" cy="80963"/>
            </a:xfrm>
            <a:custGeom>
              <a:rect b="b" l="l" r="r" t="t"/>
              <a:pathLst>
                <a:path extrusionOk="0" h="48" w="63">
                  <a:moveTo>
                    <a:pt x="22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9" y="48"/>
                    <a:pt x="0" y="38"/>
                    <a:pt x="0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9" y="0"/>
                    <a:pt x="22" y="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270626" y="3059113"/>
              <a:ext cx="20638" cy="19050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6270626" y="3117851"/>
              <a:ext cx="20638" cy="22225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9050" y="2999105"/>
            <a:ext cx="1718945" cy="1425575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/>
        </p:nvSpPr>
        <p:spPr>
          <a:xfrm>
            <a:off x="882650" y="215900"/>
            <a:ext cx="5284470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BUSINESS PLAN</a:t>
            </a:r>
            <a:endParaRPr b="1" i="0" sz="4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14" name="Google Shape;214;p10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215" name="Google Shape;215;p10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0"/>
          <p:cNvSpPr/>
          <p:nvPr/>
        </p:nvSpPr>
        <p:spPr>
          <a:xfrm>
            <a:off x="6624638" y="2278063"/>
            <a:ext cx="5567363" cy="4579938"/>
          </a:xfrm>
          <a:custGeom>
            <a:rect b="b" l="l" r="r" t="t"/>
            <a:pathLst>
              <a:path extrusionOk="0" h="4149439" w="5044521">
                <a:moveTo>
                  <a:pt x="800100" y="1117600"/>
                </a:moveTo>
                <a:lnTo>
                  <a:pt x="5044521" y="0"/>
                </a:lnTo>
                <a:lnTo>
                  <a:pt x="5044521" y="4149439"/>
                </a:lnTo>
                <a:lnTo>
                  <a:pt x="0" y="4149439"/>
                </a:lnTo>
                <a:lnTo>
                  <a:pt x="800100" y="1117600"/>
                </a:lnTo>
                <a:close/>
              </a:path>
            </a:pathLst>
          </a:custGeom>
          <a:solidFill>
            <a:schemeClr val="l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 flipH="1">
            <a:off x="6643688" y="2278063"/>
            <a:ext cx="5534025" cy="4579938"/>
          </a:xfrm>
          <a:prstGeom prst="rtTriangle">
            <a:avLst/>
          </a:prstGeom>
          <a:solidFill>
            <a:schemeClr val="lt1">
              <a:alpha val="274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2052955" y="1414780"/>
            <a:ext cx="50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ANALYZE BOTS’ AUDIENCE 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26" name="Google Shape;226;p10"/>
          <p:cNvGrpSpPr/>
          <p:nvPr/>
        </p:nvGrpSpPr>
        <p:grpSpPr>
          <a:xfrm>
            <a:off x="1323975" y="1410280"/>
            <a:ext cx="498475" cy="494720"/>
            <a:chOff x="1066799" y="838780"/>
            <a:chExt cx="497659" cy="494720"/>
          </a:xfrm>
        </p:grpSpPr>
        <p:sp>
          <p:nvSpPr>
            <p:cNvPr id="227" name="Google Shape;227;p1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0"/>
          <p:cNvSpPr txBox="1"/>
          <p:nvPr/>
        </p:nvSpPr>
        <p:spPr>
          <a:xfrm>
            <a:off x="1376363" y="1323975"/>
            <a:ext cx="296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2052955" y="2278380"/>
            <a:ext cx="501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IMPLEMENT NATURAL LANGUAGE PROCESSING AND ARTIFICIAL INTELLIGENCE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320180" y="2225935"/>
            <a:ext cx="498455" cy="494720"/>
            <a:chOff x="1066799" y="838780"/>
            <a:chExt cx="497659" cy="494720"/>
          </a:xfrm>
        </p:grpSpPr>
        <p:sp>
          <p:nvSpPr>
            <p:cNvPr id="232" name="Google Shape;232;p1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 flipH="1">
              <a:off x="1066799" y="843537"/>
              <a:ext cx="497659" cy="489963"/>
            </a:xfrm>
            <a:prstGeom prst="rtTriangl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0"/>
          <p:cNvSpPr txBox="1"/>
          <p:nvPr/>
        </p:nvSpPr>
        <p:spPr>
          <a:xfrm>
            <a:off x="1376375" y="2213949"/>
            <a:ext cx="2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1998980" y="3199765"/>
            <a:ext cx="4168140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icrosoft YaHei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DECIDING CHATBOT COMPONENTS TO HOLD A CONVERSATION SUCH AS 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INTENTS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ENTITIES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DIALOG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1325245" y="3470593"/>
            <a:ext cx="496888" cy="4953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 flipH="1">
            <a:off x="1320165" y="3470910"/>
            <a:ext cx="498475" cy="495300"/>
          </a:xfrm>
          <a:prstGeom prst="rtTriangle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1376375" y="3545887"/>
            <a:ext cx="2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2126298" y="4700270"/>
            <a:ext cx="3382962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TESTING FOR UPGRADATION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325245" y="4614863"/>
            <a:ext cx="496888" cy="4953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 flipH="1">
            <a:off x="1325245" y="4624070"/>
            <a:ext cx="497205" cy="502285"/>
          </a:xfrm>
          <a:prstGeom prst="rtTriangle">
            <a:avLst/>
          </a:prstGeom>
          <a:solidFill>
            <a:schemeClr val="l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1324550" y="4632438"/>
            <a:ext cx="49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3" name="Google Shape;243;p10"/>
          <p:cNvGrpSpPr/>
          <p:nvPr/>
        </p:nvGrpSpPr>
        <p:grpSpPr>
          <a:xfrm rot="-3401500">
            <a:off x="6815138" y="1960563"/>
            <a:ext cx="3694112" cy="3919537"/>
            <a:chOff x="1155088" y="1803538"/>
            <a:chExt cx="3759248" cy="3988832"/>
          </a:xfrm>
        </p:grpSpPr>
        <p:grpSp>
          <p:nvGrpSpPr>
            <p:cNvPr id="244" name="Google Shape;244;p10"/>
            <p:cNvGrpSpPr/>
            <p:nvPr/>
          </p:nvGrpSpPr>
          <p:grpSpPr>
            <a:xfrm>
              <a:off x="1682782" y="1803538"/>
              <a:ext cx="2620962" cy="2408453"/>
              <a:chOff x="2547136" y="1033997"/>
              <a:chExt cx="3582987" cy="3292476"/>
            </a:xfrm>
          </p:grpSpPr>
          <p:sp>
            <p:nvSpPr>
              <p:cNvPr id="245" name="Google Shape;245;p10"/>
              <p:cNvSpPr/>
              <p:nvPr/>
            </p:nvSpPr>
            <p:spPr>
              <a:xfrm>
                <a:off x="2547136" y="1033997"/>
                <a:ext cx="3582987" cy="300038"/>
              </a:xfrm>
              <a:prstGeom prst="rect">
                <a:avLst/>
              </a:prstGeom>
              <a:solidFill>
                <a:srgbClr val="0071B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4637874" y="1100672"/>
                <a:ext cx="1358900" cy="133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4404511" y="1100672"/>
                <a:ext cx="133350" cy="133350"/>
              </a:xfrm>
              <a:custGeom>
                <a:rect b="b" l="l" r="r" t="t"/>
                <a:pathLst>
                  <a:path extrusionOk="0" h="4" w="4">
                    <a:moveTo>
                      <a:pt x="4" y="2"/>
                    </a:moveTo>
                    <a:cubicBezTo>
                      <a:pt x="4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00568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4206074" y="1100672"/>
                <a:ext cx="131762" cy="133350"/>
              </a:xfrm>
              <a:custGeom>
                <a:rect b="b" l="l" r="r" t="t"/>
                <a:pathLst>
                  <a:path extrusionOk="0" h="84" w="83">
                    <a:moveTo>
                      <a:pt x="42" y="0"/>
                    </a:moveTo>
                    <a:lnTo>
                      <a:pt x="63" y="21"/>
                    </a:lnTo>
                    <a:lnTo>
                      <a:pt x="83" y="21"/>
                    </a:lnTo>
                    <a:lnTo>
                      <a:pt x="63" y="42"/>
                    </a:lnTo>
                    <a:lnTo>
                      <a:pt x="63" y="84"/>
                    </a:lnTo>
                    <a:lnTo>
                      <a:pt x="42" y="63"/>
                    </a:lnTo>
                    <a:lnTo>
                      <a:pt x="21" y="84"/>
                    </a:lnTo>
                    <a:lnTo>
                      <a:pt x="21" y="42"/>
                    </a:lnTo>
                    <a:lnTo>
                      <a:pt x="0" y="21"/>
                    </a:lnTo>
                    <a:lnTo>
                      <a:pt x="21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2613811" y="1100672"/>
                <a:ext cx="133350" cy="133350"/>
              </a:xfrm>
              <a:prstGeom prst="ellipse">
                <a:avLst/>
              </a:prstGeom>
              <a:solidFill>
                <a:srgbClr val="ED1C2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0"/>
              <p:cNvSpPr/>
              <p:nvPr/>
            </p:nvSpPr>
            <p:spPr>
              <a:xfrm>
                <a:off x="2680486" y="1134010"/>
                <a:ext cx="33337" cy="66675"/>
              </a:xfrm>
              <a:prstGeom prst="ellipse">
                <a:avLst/>
              </a:prstGeom>
              <a:solidFill>
                <a:srgbClr val="53474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2845586" y="1100672"/>
                <a:ext cx="133350" cy="133350"/>
              </a:xfrm>
              <a:prstGeom prst="ellipse">
                <a:avLst/>
              </a:prstGeom>
              <a:solidFill>
                <a:srgbClr val="FBB03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3045611" y="1100672"/>
                <a:ext cx="131762" cy="133350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0"/>
              <p:cNvSpPr/>
              <p:nvPr/>
            </p:nvSpPr>
            <p:spPr>
              <a:xfrm>
                <a:off x="2547136" y="1334035"/>
                <a:ext cx="3582987" cy="2992438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2845586" y="1499135"/>
                <a:ext cx="2952750" cy="998538"/>
              </a:xfrm>
              <a:prstGeom prst="rect">
                <a:avLst/>
              </a:prstGeom>
              <a:solidFill>
                <a:srgbClr val="A9D9D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3045611" y="2197635"/>
                <a:ext cx="530225" cy="565150"/>
              </a:xfrm>
              <a:prstGeom prst="rect">
                <a:avLst/>
              </a:prstGeom>
              <a:solidFill>
                <a:srgbClr val="007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4637874" y="1832510"/>
                <a:ext cx="993775" cy="133350"/>
              </a:xfrm>
              <a:prstGeom prst="rect">
                <a:avLst/>
              </a:prstGeom>
              <a:solidFill>
                <a:srgbClr val="007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4106061" y="2697697"/>
                <a:ext cx="1525587" cy="131763"/>
              </a:xfrm>
              <a:prstGeom prst="rect">
                <a:avLst/>
              </a:prstGeom>
              <a:solidFill>
                <a:srgbClr val="F7B65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5168099" y="3627972"/>
                <a:ext cx="463550" cy="100013"/>
              </a:xfrm>
              <a:prstGeom prst="rect">
                <a:avLst/>
              </a:prstGeom>
              <a:solidFill>
                <a:srgbClr val="F7B65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>
                <a:off x="5366536" y="3661310"/>
                <a:ext cx="200025" cy="333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4106061" y="296281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2845586" y="2962810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>
                <a:off x="2845586" y="3229510"/>
                <a:ext cx="895350" cy="3333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>
                <a:off x="2845586" y="3096160"/>
                <a:ext cx="365125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>
                <a:off x="3344061" y="3096160"/>
                <a:ext cx="396875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0"/>
              <p:cNvSpPr/>
              <p:nvPr/>
            </p:nvSpPr>
            <p:spPr>
              <a:xfrm>
                <a:off x="3542499" y="3329522"/>
                <a:ext cx="198437" cy="6508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3210711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2845586" y="3329522"/>
                <a:ext cx="265112" cy="6508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4106061" y="3096160"/>
                <a:ext cx="1525587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4106061" y="3229510"/>
                <a:ext cx="1525587" cy="3333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2845586" y="3961347"/>
                <a:ext cx="2786062" cy="131763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4106061" y="3329522"/>
                <a:ext cx="1525587" cy="65088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4736299" y="3461285"/>
                <a:ext cx="895350" cy="66675"/>
              </a:xfrm>
              <a:prstGeom prst="rect">
                <a:avLst/>
              </a:prstGeom>
              <a:solidFill>
                <a:srgbClr val="CADEE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4637874" y="2065872"/>
                <a:ext cx="993775" cy="131763"/>
              </a:xfrm>
              <a:prstGeom prst="rect">
                <a:avLst/>
              </a:prstGeom>
              <a:solidFill>
                <a:srgbClr val="007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10"/>
            <p:cNvGrpSpPr/>
            <p:nvPr/>
          </p:nvGrpSpPr>
          <p:grpSpPr>
            <a:xfrm>
              <a:off x="1155088" y="3324208"/>
              <a:ext cx="1601376" cy="1921884"/>
              <a:chOff x="1883562" y="3029485"/>
              <a:chExt cx="2189162" cy="2627313"/>
            </a:xfrm>
          </p:grpSpPr>
          <p:sp>
            <p:nvSpPr>
              <p:cNvPr id="275" name="Google Shape;275;p10"/>
              <p:cNvSpPr/>
              <p:nvPr/>
            </p:nvSpPr>
            <p:spPr>
              <a:xfrm>
                <a:off x="1883562" y="3029485"/>
                <a:ext cx="2189162" cy="2627313"/>
              </a:xfrm>
              <a:custGeom>
                <a:rect b="b" l="l" r="r" t="t"/>
                <a:pathLst>
                  <a:path extrusionOk="0" h="1655" w="1379">
                    <a:moveTo>
                      <a:pt x="1379" y="691"/>
                    </a:moveTo>
                    <a:lnTo>
                      <a:pt x="1191" y="1655"/>
                    </a:lnTo>
                    <a:lnTo>
                      <a:pt x="0" y="1425"/>
                    </a:lnTo>
                    <a:lnTo>
                      <a:pt x="272" y="0"/>
                    </a:lnTo>
                    <a:lnTo>
                      <a:pt x="1024" y="147"/>
                    </a:lnTo>
                    <a:lnTo>
                      <a:pt x="1379" y="691"/>
                    </a:lnTo>
                    <a:close/>
                  </a:path>
                </a:pathLst>
              </a:custGeom>
              <a:solidFill>
                <a:srgbClr val="D4DED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2482049" y="3527960"/>
                <a:ext cx="1292225" cy="400050"/>
              </a:xfrm>
              <a:custGeom>
                <a:rect b="b" l="l" r="r" t="t"/>
                <a:pathLst>
                  <a:path extrusionOk="0" h="252" w="814">
                    <a:moveTo>
                      <a:pt x="793" y="252"/>
                    </a:moveTo>
                    <a:lnTo>
                      <a:pt x="0" y="105"/>
                    </a:lnTo>
                    <a:lnTo>
                      <a:pt x="20" y="0"/>
                    </a:lnTo>
                    <a:lnTo>
                      <a:pt x="814" y="168"/>
                    </a:lnTo>
                    <a:lnTo>
                      <a:pt x="793" y="252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2415374" y="3894672"/>
                <a:ext cx="1293812" cy="398463"/>
              </a:xfrm>
              <a:custGeom>
                <a:rect b="b" l="l" r="r" t="t"/>
                <a:pathLst>
                  <a:path extrusionOk="0" h="251" w="815">
                    <a:moveTo>
                      <a:pt x="794" y="251"/>
                    </a:moveTo>
                    <a:lnTo>
                      <a:pt x="0" y="104"/>
                    </a:lnTo>
                    <a:lnTo>
                      <a:pt x="21" y="0"/>
                    </a:lnTo>
                    <a:lnTo>
                      <a:pt x="815" y="167"/>
                    </a:lnTo>
                    <a:lnTo>
                      <a:pt x="794" y="251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2348699" y="4226460"/>
                <a:ext cx="1293812" cy="400050"/>
              </a:xfrm>
              <a:custGeom>
                <a:rect b="b" l="l" r="r" t="t"/>
                <a:pathLst>
                  <a:path extrusionOk="0" h="252" w="815">
                    <a:moveTo>
                      <a:pt x="815" y="252"/>
                    </a:moveTo>
                    <a:lnTo>
                      <a:pt x="0" y="105"/>
                    </a:lnTo>
                    <a:lnTo>
                      <a:pt x="21" y="0"/>
                    </a:lnTo>
                    <a:lnTo>
                      <a:pt x="815" y="147"/>
                    </a:lnTo>
                    <a:lnTo>
                      <a:pt x="815" y="252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2215349" y="4593172"/>
                <a:ext cx="1360487" cy="698500"/>
              </a:xfrm>
              <a:custGeom>
                <a:rect b="b" l="l" r="r" t="t"/>
                <a:pathLst>
                  <a:path extrusionOk="0" h="440" w="857">
                    <a:moveTo>
                      <a:pt x="815" y="440"/>
                    </a:moveTo>
                    <a:lnTo>
                      <a:pt x="0" y="293"/>
                    </a:lnTo>
                    <a:lnTo>
                      <a:pt x="63" y="0"/>
                    </a:lnTo>
                    <a:lnTo>
                      <a:pt x="857" y="146"/>
                    </a:lnTo>
                    <a:lnTo>
                      <a:pt x="815" y="44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>
              <a:off x="2984835" y="4136652"/>
              <a:ext cx="451298" cy="1655718"/>
              <a:chOff x="4404511" y="3727985"/>
              <a:chExt cx="498475" cy="1828800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4404511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>
                <a:off x="4736299" y="4259797"/>
                <a:ext cx="166687" cy="1230313"/>
              </a:xfrm>
              <a:prstGeom prst="rect">
                <a:avLst/>
              </a:prstGeom>
              <a:solidFill>
                <a:srgbClr val="00A9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0"/>
              <p:cNvSpPr/>
              <p:nvPr/>
            </p:nvSpPr>
            <p:spPr>
              <a:xfrm>
                <a:off x="4571199" y="4259797"/>
                <a:ext cx="165100" cy="1230313"/>
              </a:xfrm>
              <a:prstGeom prst="rect">
                <a:avLst/>
              </a:prstGeom>
              <a:solidFill>
                <a:srgbClr val="00866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0"/>
              <p:cNvSpPr/>
              <p:nvPr/>
            </p:nvSpPr>
            <p:spPr>
              <a:xfrm>
                <a:off x="4404511" y="3727985"/>
                <a:ext cx="498475" cy="531813"/>
              </a:xfrm>
              <a:custGeom>
                <a:rect b="b" l="l" r="r" t="t"/>
                <a:pathLst>
                  <a:path extrusionOk="0" h="335" w="314">
                    <a:moveTo>
                      <a:pt x="0" y="335"/>
                    </a:moveTo>
                    <a:lnTo>
                      <a:pt x="167" y="0"/>
                    </a:lnTo>
                    <a:lnTo>
                      <a:pt x="314" y="335"/>
                    </a:lnTo>
                    <a:lnTo>
                      <a:pt x="0" y="335"/>
                    </a:lnTo>
                    <a:close/>
                  </a:path>
                </a:pathLst>
              </a:custGeom>
              <a:solidFill>
                <a:srgbClr val="F7B67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>
                <a:off x="4571199" y="3727985"/>
                <a:ext cx="165100" cy="166688"/>
              </a:xfrm>
              <a:custGeom>
                <a:rect b="b" l="l" r="r" t="t"/>
                <a:pathLst>
                  <a:path extrusionOk="0" h="105" w="104">
                    <a:moveTo>
                      <a:pt x="62" y="0"/>
                    </a:moveTo>
                    <a:lnTo>
                      <a:pt x="0" y="105"/>
                    </a:lnTo>
                    <a:lnTo>
                      <a:pt x="104" y="105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0"/>
              <p:cNvSpPr/>
              <p:nvPr/>
            </p:nvSpPr>
            <p:spPr>
              <a:xfrm>
                <a:off x="4404511" y="5490110"/>
                <a:ext cx="498475" cy="66675"/>
              </a:xfrm>
              <a:custGeom>
                <a:rect b="b" l="l" r="r" t="t"/>
                <a:pathLst>
                  <a:path extrusionOk="0" h="42" w="314">
                    <a:moveTo>
                      <a:pt x="0" y="0"/>
                    </a:moveTo>
                    <a:lnTo>
                      <a:pt x="63" y="42"/>
                    </a:lnTo>
                    <a:lnTo>
                      <a:pt x="272" y="42"/>
                    </a:lnTo>
                    <a:lnTo>
                      <a:pt x="3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10"/>
            <p:cNvGrpSpPr/>
            <p:nvPr/>
          </p:nvGrpSpPr>
          <p:grpSpPr>
            <a:xfrm>
              <a:off x="3708370" y="3855887"/>
              <a:ext cx="1205966" cy="1611697"/>
              <a:chOff x="5101424" y="3961347"/>
              <a:chExt cx="1193800" cy="1595438"/>
            </a:xfrm>
          </p:grpSpPr>
          <p:sp>
            <p:nvSpPr>
              <p:cNvPr id="288" name="Google Shape;288;p10"/>
              <p:cNvSpPr/>
              <p:nvPr/>
            </p:nvSpPr>
            <p:spPr>
              <a:xfrm>
                <a:off x="5201436" y="4426485"/>
                <a:ext cx="828675" cy="1130300"/>
              </a:xfrm>
              <a:custGeom>
                <a:rect b="b" l="l" r="r" t="t"/>
                <a:pathLst>
                  <a:path extrusionOk="0" h="712" w="522">
                    <a:moveTo>
                      <a:pt x="522" y="649"/>
                    </a:moveTo>
                    <a:lnTo>
                      <a:pt x="438" y="712"/>
                    </a:lnTo>
                    <a:lnTo>
                      <a:pt x="0" y="63"/>
                    </a:lnTo>
                    <a:lnTo>
                      <a:pt x="83" y="0"/>
                    </a:lnTo>
                    <a:lnTo>
                      <a:pt x="522" y="649"/>
                    </a:lnTo>
                    <a:close/>
                  </a:path>
                </a:pathLst>
              </a:custGeom>
              <a:solidFill>
                <a:srgbClr val="F15A2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0"/>
              <p:cNvSpPr/>
              <p:nvPr/>
            </p:nvSpPr>
            <p:spPr>
              <a:xfrm>
                <a:off x="5466549" y="4259797"/>
                <a:ext cx="828675" cy="1096963"/>
              </a:xfrm>
              <a:custGeom>
                <a:rect b="b" l="l" r="r" t="t"/>
                <a:pathLst>
                  <a:path extrusionOk="0" h="691" w="522">
                    <a:moveTo>
                      <a:pt x="522" y="629"/>
                    </a:moveTo>
                    <a:lnTo>
                      <a:pt x="439" y="691"/>
                    </a:lnTo>
                    <a:lnTo>
                      <a:pt x="0" y="42"/>
                    </a:lnTo>
                    <a:lnTo>
                      <a:pt x="83" y="0"/>
                    </a:lnTo>
                    <a:lnTo>
                      <a:pt x="522" y="629"/>
                    </a:lnTo>
                    <a:close/>
                  </a:path>
                </a:pathLst>
              </a:custGeom>
              <a:solidFill>
                <a:srgbClr val="F15A2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0"/>
              <p:cNvSpPr/>
              <p:nvPr/>
            </p:nvSpPr>
            <p:spPr>
              <a:xfrm>
                <a:off x="5333199" y="4326472"/>
                <a:ext cx="830262" cy="1130300"/>
              </a:xfrm>
              <a:custGeom>
                <a:rect b="b" l="l" r="r" t="t"/>
                <a:pathLst>
                  <a:path extrusionOk="0" h="712" w="523">
                    <a:moveTo>
                      <a:pt x="523" y="649"/>
                    </a:moveTo>
                    <a:lnTo>
                      <a:pt x="439" y="712"/>
                    </a:lnTo>
                    <a:lnTo>
                      <a:pt x="0" y="63"/>
                    </a:lnTo>
                    <a:lnTo>
                      <a:pt x="84" y="0"/>
                    </a:lnTo>
                    <a:lnTo>
                      <a:pt x="523" y="649"/>
                    </a:lnTo>
                    <a:close/>
                  </a:path>
                </a:pathLst>
              </a:custGeom>
              <a:solidFill>
                <a:srgbClr val="C1272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0"/>
              <p:cNvSpPr/>
              <p:nvPr/>
            </p:nvSpPr>
            <p:spPr>
              <a:xfrm>
                <a:off x="5101424" y="3961347"/>
                <a:ext cx="496887" cy="565150"/>
              </a:xfrm>
              <a:custGeom>
                <a:rect b="b" l="l" r="r" t="t"/>
                <a:pathLst>
                  <a:path extrusionOk="0" h="356" w="313">
                    <a:moveTo>
                      <a:pt x="63" y="356"/>
                    </a:moveTo>
                    <a:lnTo>
                      <a:pt x="0" y="0"/>
                    </a:lnTo>
                    <a:lnTo>
                      <a:pt x="313" y="188"/>
                    </a:lnTo>
                    <a:lnTo>
                      <a:pt x="63" y="356"/>
                    </a:lnTo>
                    <a:close/>
                  </a:path>
                </a:pathLst>
              </a:custGeom>
              <a:solidFill>
                <a:srgbClr val="F7B67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0"/>
              <p:cNvSpPr/>
              <p:nvPr/>
            </p:nvSpPr>
            <p:spPr>
              <a:xfrm>
                <a:off x="5101424" y="3961347"/>
                <a:ext cx="165100" cy="198438"/>
              </a:xfrm>
              <a:custGeom>
                <a:rect b="b" l="l" r="r" t="t"/>
                <a:pathLst>
                  <a:path extrusionOk="0" h="125" w="104">
                    <a:moveTo>
                      <a:pt x="0" y="0"/>
                    </a:moveTo>
                    <a:lnTo>
                      <a:pt x="21" y="125"/>
                    </a:lnTo>
                    <a:lnTo>
                      <a:pt x="104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0"/>
              <p:cNvSpPr/>
              <p:nvPr/>
            </p:nvSpPr>
            <p:spPr>
              <a:xfrm>
                <a:off x="5896761" y="5258335"/>
                <a:ext cx="398462" cy="298450"/>
              </a:xfrm>
              <a:custGeom>
                <a:rect b="b" l="l" r="r" t="t"/>
                <a:pathLst>
                  <a:path extrusionOk="0" h="188" w="251">
                    <a:moveTo>
                      <a:pt x="0" y="188"/>
                    </a:moveTo>
                    <a:lnTo>
                      <a:pt x="63" y="188"/>
                    </a:lnTo>
                    <a:lnTo>
                      <a:pt x="230" y="62"/>
                    </a:lnTo>
                    <a:lnTo>
                      <a:pt x="251" y="0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53474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0"/>
            <p:cNvGrpSpPr/>
            <p:nvPr/>
          </p:nvGrpSpPr>
          <p:grpSpPr>
            <a:xfrm>
              <a:off x="1649266" y="1849479"/>
              <a:ext cx="1648107" cy="1723008"/>
              <a:chOff x="6045250" y="1053818"/>
              <a:chExt cx="2970948" cy="3105967"/>
            </a:xfrm>
          </p:grpSpPr>
          <p:grpSp>
            <p:nvGrpSpPr>
              <p:cNvPr id="295" name="Google Shape;295;p10"/>
              <p:cNvGrpSpPr/>
              <p:nvPr/>
            </p:nvGrpSpPr>
            <p:grpSpPr>
              <a:xfrm>
                <a:off x="6045250" y="1053818"/>
                <a:ext cx="2970948" cy="3105967"/>
                <a:chOff x="4021188" y="1520543"/>
                <a:chExt cx="2970948" cy="3105967"/>
              </a:xfrm>
            </p:grpSpPr>
            <p:sp>
              <p:nvSpPr>
                <p:cNvPr id="296" name="Google Shape;296;p10"/>
                <p:cNvSpPr/>
                <p:nvPr/>
              </p:nvSpPr>
              <p:spPr>
                <a:xfrm>
                  <a:off x="5700450" y="3194141"/>
                  <a:ext cx="596990" cy="631965"/>
                </a:xfrm>
                <a:custGeom>
                  <a:rect b="b" l="l" r="r" t="t"/>
                  <a:pathLst>
                    <a:path extrusionOk="0" h="398" w="376">
                      <a:moveTo>
                        <a:pt x="125" y="0"/>
                      </a:moveTo>
                      <a:lnTo>
                        <a:pt x="376" y="293"/>
                      </a:lnTo>
                      <a:lnTo>
                        <a:pt x="251" y="398"/>
                      </a:lnTo>
                      <a:lnTo>
                        <a:pt x="0" y="125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10"/>
                <p:cNvSpPr/>
                <p:nvPr/>
              </p:nvSpPr>
              <p:spPr>
                <a:xfrm>
                  <a:off x="4021188" y="1520543"/>
                  <a:ext cx="2244582" cy="2205882"/>
                </a:xfrm>
                <a:custGeom>
                  <a:rect b="b" l="l" r="r" t="t"/>
                  <a:pathLst>
                    <a:path extrusionOk="0" h="49" w="50">
                      <a:moveTo>
                        <a:pt x="42" y="10"/>
                      </a:moveTo>
                      <a:cubicBezTo>
                        <a:pt x="34" y="1"/>
                        <a:pt x="20" y="0"/>
                        <a:pt x="10" y="8"/>
                      </a:cubicBezTo>
                      <a:cubicBezTo>
                        <a:pt x="1" y="16"/>
                        <a:pt x="0" y="30"/>
                        <a:pt x="8" y="39"/>
                      </a:cubicBezTo>
                      <a:cubicBezTo>
                        <a:pt x="16" y="48"/>
                        <a:pt x="30" y="49"/>
                        <a:pt x="40" y="41"/>
                      </a:cubicBezTo>
                      <a:cubicBezTo>
                        <a:pt x="49" y="33"/>
                        <a:pt x="50" y="19"/>
                        <a:pt x="42" y="10"/>
                      </a:cubicBezTo>
                      <a:close/>
                      <a:moveTo>
                        <a:pt x="12" y="35"/>
                      </a:moveTo>
                      <a:cubicBezTo>
                        <a:pt x="6" y="28"/>
                        <a:pt x="7" y="18"/>
                        <a:pt x="14" y="11"/>
                      </a:cubicBezTo>
                      <a:cubicBezTo>
                        <a:pt x="21" y="5"/>
                        <a:pt x="32" y="6"/>
                        <a:pt x="38" y="13"/>
                      </a:cubicBezTo>
                      <a:cubicBezTo>
                        <a:pt x="44" y="20"/>
                        <a:pt x="43" y="31"/>
                        <a:pt x="36" y="37"/>
                      </a:cubicBezTo>
                      <a:cubicBezTo>
                        <a:pt x="29" y="43"/>
                        <a:pt x="18" y="42"/>
                        <a:pt x="12" y="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0"/>
                <p:cNvSpPr/>
                <p:nvPr/>
              </p:nvSpPr>
              <p:spPr>
                <a:xfrm>
                  <a:off x="5996774" y="3527960"/>
                  <a:ext cx="995362" cy="1098550"/>
                </a:xfrm>
                <a:custGeom>
                  <a:rect b="b" l="l" r="r" t="t"/>
                  <a:pathLst>
                    <a:path extrusionOk="0" h="33" w="30">
                      <a:moveTo>
                        <a:pt x="25" y="32"/>
                      </a:moveTo>
                      <a:cubicBezTo>
                        <a:pt x="24" y="33"/>
                        <a:pt x="22" y="33"/>
                        <a:pt x="21" y="32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0" y="8"/>
                        <a:pt x="0" y="5"/>
                        <a:pt x="1" y="4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6" y="0"/>
                        <a:pt x="8" y="0"/>
                        <a:pt x="9" y="2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0" y="26"/>
                        <a:pt x="30" y="28"/>
                        <a:pt x="28" y="29"/>
                      </a:cubicBezTo>
                      <a:lnTo>
                        <a:pt x="25" y="32"/>
                      </a:lnTo>
                      <a:close/>
                    </a:path>
                  </a:pathLst>
                </a:custGeom>
                <a:solidFill>
                  <a:srgbClr val="535D6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10"/>
                <p:cNvSpPr/>
                <p:nvPr/>
              </p:nvSpPr>
              <p:spPr>
                <a:xfrm>
                  <a:off x="6195211" y="3761322"/>
                  <a:ext cx="233362" cy="233363"/>
                </a:xfrm>
                <a:custGeom>
                  <a:rect b="b" l="l" r="r" t="t"/>
                  <a:pathLst>
                    <a:path extrusionOk="0" h="147" w="147">
                      <a:moveTo>
                        <a:pt x="42" y="147"/>
                      </a:moveTo>
                      <a:lnTo>
                        <a:pt x="0" y="105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47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10"/>
                <p:cNvSpPr/>
                <p:nvPr/>
              </p:nvSpPr>
              <p:spPr>
                <a:xfrm>
                  <a:off x="6328561" y="3894672"/>
                  <a:ext cx="231775" cy="231775"/>
                </a:xfrm>
                <a:custGeom>
                  <a:rect b="b" l="l" r="r" t="t"/>
                  <a:pathLst>
                    <a:path extrusionOk="0" h="146" w="146">
                      <a:moveTo>
                        <a:pt x="21" y="146"/>
                      </a:moveTo>
                      <a:lnTo>
                        <a:pt x="0" y="104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4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0"/>
                <p:cNvSpPr/>
                <p:nvPr/>
              </p:nvSpPr>
              <p:spPr>
                <a:xfrm>
                  <a:off x="6428574" y="4059772"/>
                  <a:ext cx="231775" cy="200025"/>
                </a:xfrm>
                <a:custGeom>
                  <a:rect b="b" l="l" r="r" t="t"/>
                  <a:pathLst>
                    <a:path extrusionOk="0" h="126" w="146">
                      <a:moveTo>
                        <a:pt x="41" y="126"/>
                      </a:moveTo>
                      <a:lnTo>
                        <a:pt x="0" y="84"/>
                      </a:lnTo>
                      <a:lnTo>
                        <a:pt x="125" y="0"/>
                      </a:lnTo>
                      <a:lnTo>
                        <a:pt x="146" y="42"/>
                      </a:lnTo>
                      <a:lnTo>
                        <a:pt x="4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10"/>
                <p:cNvSpPr/>
                <p:nvPr/>
              </p:nvSpPr>
              <p:spPr>
                <a:xfrm>
                  <a:off x="6560336" y="4193122"/>
                  <a:ext cx="233362" cy="200025"/>
                </a:xfrm>
                <a:custGeom>
                  <a:rect b="b" l="l" r="r" t="t"/>
                  <a:pathLst>
                    <a:path extrusionOk="0" h="126" w="147">
                      <a:moveTo>
                        <a:pt x="42" y="126"/>
                      </a:moveTo>
                      <a:lnTo>
                        <a:pt x="0" y="84"/>
                      </a:lnTo>
                      <a:lnTo>
                        <a:pt x="105" y="0"/>
                      </a:lnTo>
                      <a:lnTo>
                        <a:pt x="147" y="42"/>
                      </a:lnTo>
                      <a:lnTo>
                        <a:pt x="42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10"/>
                <p:cNvSpPr/>
                <p:nvPr/>
              </p:nvSpPr>
              <p:spPr>
                <a:xfrm>
                  <a:off x="6693686" y="4326472"/>
                  <a:ext cx="231775" cy="200025"/>
                </a:xfrm>
                <a:custGeom>
                  <a:rect b="b" l="l" r="r" t="t"/>
                  <a:pathLst>
                    <a:path extrusionOk="0" h="126" w="146">
                      <a:moveTo>
                        <a:pt x="21" y="126"/>
                      </a:moveTo>
                      <a:lnTo>
                        <a:pt x="0" y="105"/>
                      </a:lnTo>
                      <a:lnTo>
                        <a:pt x="104" y="0"/>
                      </a:lnTo>
                      <a:lnTo>
                        <a:pt x="146" y="42"/>
                      </a:lnTo>
                      <a:lnTo>
                        <a:pt x="21" y="126"/>
                      </a:lnTo>
                      <a:close/>
                    </a:path>
                  </a:pathLst>
                </a:custGeom>
                <a:solidFill>
                  <a:srgbClr val="3D444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4" name="Google Shape;304;p10"/>
              <p:cNvSpPr/>
              <p:nvPr/>
            </p:nvSpPr>
            <p:spPr>
              <a:xfrm>
                <a:off x="8103385" y="3177915"/>
                <a:ext cx="231775" cy="233363"/>
              </a:xfrm>
              <a:custGeom>
                <a:rect b="b" l="l" r="r" t="t"/>
                <a:pathLst>
                  <a:path extrusionOk="0" h="147" w="146">
                    <a:moveTo>
                      <a:pt x="42" y="147"/>
                    </a:moveTo>
                    <a:lnTo>
                      <a:pt x="0" y="105"/>
                    </a:lnTo>
                    <a:lnTo>
                      <a:pt x="125" y="0"/>
                    </a:lnTo>
                    <a:lnTo>
                      <a:pt x="146" y="42"/>
                    </a:lnTo>
                    <a:lnTo>
                      <a:pt x="42" y="147"/>
                    </a:lnTo>
                    <a:close/>
                  </a:path>
                </a:pathLst>
              </a:custGeom>
              <a:solidFill>
                <a:srgbClr val="3D444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" name="Google Shape;305;p10"/>
          <p:cNvGrpSpPr/>
          <p:nvPr/>
        </p:nvGrpSpPr>
        <p:grpSpPr>
          <a:xfrm>
            <a:off x="1322705" y="5760665"/>
            <a:ext cx="498475" cy="494720"/>
            <a:chOff x="1066799" y="838780"/>
            <a:chExt cx="497659" cy="494720"/>
          </a:xfrm>
        </p:grpSpPr>
        <p:sp>
          <p:nvSpPr>
            <p:cNvPr id="306" name="Google Shape;306;p10"/>
            <p:cNvSpPr/>
            <p:nvPr/>
          </p:nvSpPr>
          <p:spPr>
            <a:xfrm>
              <a:off x="1066799" y="838780"/>
              <a:ext cx="496075" cy="494720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 flipH="1">
              <a:off x="1066799" y="843538"/>
              <a:ext cx="497659" cy="489962"/>
            </a:xfrm>
            <a:prstGeom prst="rtTriangl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10"/>
          <p:cNvSpPr txBox="1"/>
          <p:nvPr/>
        </p:nvSpPr>
        <p:spPr>
          <a:xfrm>
            <a:off x="1422725" y="5802625"/>
            <a:ext cx="2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9" name="Google Shape;309;p10"/>
          <p:cNvSpPr txBox="1"/>
          <p:nvPr/>
        </p:nvSpPr>
        <p:spPr>
          <a:xfrm>
            <a:off x="2126298" y="5718810"/>
            <a:ext cx="3382962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OPTIMISE, ENHANCE AND REDUCE TURNAROUND</a:t>
            </a:r>
            <a:endParaRPr b="0" i="0" sz="1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1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315" name="Google Shape;315;p11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1"/>
          <p:cNvSpPr/>
          <p:nvPr/>
        </p:nvSpPr>
        <p:spPr>
          <a:xfrm flipH="1" rot="3046289">
            <a:off x="6286500" y="1473200"/>
            <a:ext cx="1530350" cy="2444750"/>
          </a:xfrm>
          <a:custGeom>
            <a:rect b="b" l="l" r="r" t="t"/>
            <a:pathLst>
              <a:path extrusionOk="0" h="2346" w="1470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 flipH="1" rot="3171804">
            <a:off x="4318000" y="3243263"/>
            <a:ext cx="1511300" cy="2413000"/>
          </a:xfrm>
          <a:custGeom>
            <a:rect b="b" l="l" r="r" t="t"/>
            <a:pathLst>
              <a:path extrusionOk="0" h="2346" w="1470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 rot="-3126947">
            <a:off x="6282531" y="3247231"/>
            <a:ext cx="1530350" cy="2443163"/>
          </a:xfrm>
          <a:custGeom>
            <a:rect b="b" l="l" r="r" t="t"/>
            <a:pathLst>
              <a:path extrusionOk="0" h="2346" w="1470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 rot="-3046289">
            <a:off x="4325938" y="1471613"/>
            <a:ext cx="1530350" cy="2444750"/>
          </a:xfrm>
          <a:custGeom>
            <a:rect b="b" l="l" r="r" t="t"/>
            <a:pathLst>
              <a:path extrusionOk="0" h="2346" w="1470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5418138" y="2979738"/>
            <a:ext cx="1274763" cy="1274763"/>
          </a:xfrm>
          <a:prstGeom prst="ellipse">
            <a:avLst/>
          </a:prstGeom>
          <a:gradFill>
            <a:gsLst>
              <a:gs pos="0">
                <a:srgbClr val="012D86"/>
              </a:gs>
              <a:gs pos="27000">
                <a:srgbClr val="012D86"/>
              </a:gs>
              <a:gs pos="95000">
                <a:srgbClr val="7030A0"/>
              </a:gs>
              <a:gs pos="100000">
                <a:srgbClr val="7030A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4789329" y="2422525"/>
            <a:ext cx="95123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PRODUCT</a:t>
            </a:r>
            <a:endParaRPr b="1" i="0" sz="1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6983101" y="2422525"/>
            <a:ext cx="791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PLACE</a:t>
            </a:r>
            <a:endParaRPr b="1" i="0" sz="1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4718844" y="4376420"/>
            <a:ext cx="119634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PROMOTION</a:t>
            </a:r>
            <a:endParaRPr b="1" i="0" sz="1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7013575" y="4376103"/>
            <a:ext cx="631190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icrosoft YaHei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PRICE</a:t>
            </a:r>
            <a:endParaRPr b="1" i="0" sz="1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2" name="Google Shape;332;p11"/>
          <p:cNvGrpSpPr/>
          <p:nvPr/>
        </p:nvGrpSpPr>
        <p:grpSpPr>
          <a:xfrm>
            <a:off x="4572071" y="2409856"/>
            <a:ext cx="357781" cy="466073"/>
            <a:chOff x="9151938" y="785283"/>
            <a:chExt cx="346075" cy="450850"/>
          </a:xfrm>
        </p:grpSpPr>
        <p:sp>
          <p:nvSpPr>
            <p:cNvPr id="333" name="Google Shape;333;p11"/>
            <p:cNvSpPr/>
            <p:nvPr/>
          </p:nvSpPr>
          <p:spPr>
            <a:xfrm>
              <a:off x="9201151" y="785283"/>
              <a:ext cx="244475" cy="2397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9332913" y="994833"/>
              <a:ext cx="165100" cy="241300"/>
            </a:xfrm>
            <a:custGeom>
              <a:rect b="b" l="l" r="r" t="t"/>
              <a:pathLst>
                <a:path extrusionOk="0" h="64" w="44">
                  <a:moveTo>
                    <a:pt x="43" y="47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4"/>
                    <a:pt x="19" y="7"/>
                    <a:pt x="15" y="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5" y="64"/>
                    <a:pt x="7" y="64"/>
                    <a:pt x="9" y="6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5"/>
                    <a:pt x="21" y="43"/>
                    <a:pt x="24" y="4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2" y="52"/>
                    <a:pt x="44" y="50"/>
                    <a:pt x="43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9151938" y="994833"/>
              <a:ext cx="214313" cy="241300"/>
            </a:xfrm>
            <a:custGeom>
              <a:rect b="b" l="l" r="r" t="t"/>
              <a:pathLst>
                <a:path extrusionOk="0" h="64" w="57">
                  <a:moveTo>
                    <a:pt x="46" y="13"/>
                  </a:moveTo>
                  <a:cubicBezTo>
                    <a:pt x="34" y="13"/>
                    <a:pt x="24" y="8"/>
                    <a:pt x="18" y="0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50"/>
                    <a:pt x="1" y="52"/>
                    <a:pt x="4" y="50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3"/>
                    <a:pt x="25" y="45"/>
                    <a:pt x="27" y="47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4"/>
                    <a:pt x="38" y="64"/>
                    <a:pt x="39" y="6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4" y="13"/>
                    <a:pt x="50" y="13"/>
                    <a:pt x="46" y="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11"/>
          <p:cNvGrpSpPr/>
          <p:nvPr/>
        </p:nvGrpSpPr>
        <p:grpSpPr>
          <a:xfrm>
            <a:off x="4494305" y="4343385"/>
            <a:ext cx="295960" cy="526365"/>
            <a:chOff x="8582026" y="810683"/>
            <a:chExt cx="222250" cy="395288"/>
          </a:xfrm>
        </p:grpSpPr>
        <p:sp>
          <p:nvSpPr>
            <p:cNvPr id="337" name="Google Shape;337;p11"/>
            <p:cNvSpPr/>
            <p:nvPr/>
          </p:nvSpPr>
          <p:spPr>
            <a:xfrm>
              <a:off x="8582026" y="934508"/>
              <a:ext cx="222250" cy="271463"/>
            </a:xfrm>
            <a:custGeom>
              <a:rect b="b" l="l" r="r" t="t"/>
              <a:pathLst>
                <a:path extrusionOk="0" h="72" w="59">
                  <a:moveTo>
                    <a:pt x="50" y="63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39" y="63"/>
                    <a:pt x="34" y="59"/>
                    <a:pt x="34" y="53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8"/>
                    <a:pt x="34" y="36"/>
                    <a:pt x="35" y="35"/>
                  </a:cubicBezTo>
                  <a:cubicBezTo>
                    <a:pt x="36" y="34"/>
                    <a:pt x="37" y="33"/>
                    <a:pt x="38" y="33"/>
                  </a:cubicBezTo>
                  <a:cubicBezTo>
                    <a:pt x="51" y="29"/>
                    <a:pt x="59" y="18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2" y="0"/>
                    <a:pt x="50" y="2"/>
                    <a:pt x="50" y="5"/>
                  </a:cubicBezTo>
                  <a:cubicBezTo>
                    <a:pt x="50" y="16"/>
                    <a:pt x="41" y="26"/>
                    <a:pt x="29" y="26"/>
                  </a:cubicBezTo>
                  <a:cubicBezTo>
                    <a:pt x="18" y="26"/>
                    <a:pt x="9" y="16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8"/>
                    <a:pt x="8" y="29"/>
                    <a:pt x="21" y="33"/>
                  </a:cubicBezTo>
                  <a:cubicBezTo>
                    <a:pt x="22" y="33"/>
                    <a:pt x="23" y="34"/>
                    <a:pt x="24" y="35"/>
                  </a:cubicBezTo>
                  <a:cubicBezTo>
                    <a:pt x="24" y="35"/>
                    <a:pt x="25" y="36"/>
                    <a:pt x="25" y="40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9"/>
                    <a:pt x="20" y="63"/>
                    <a:pt x="15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6" y="63"/>
                    <a:pt x="4" y="65"/>
                    <a:pt x="4" y="68"/>
                  </a:cubicBezTo>
                  <a:cubicBezTo>
                    <a:pt x="4" y="70"/>
                    <a:pt x="6" y="72"/>
                    <a:pt x="9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3" y="72"/>
                    <a:pt x="55" y="70"/>
                    <a:pt x="55" y="68"/>
                  </a:cubicBezTo>
                  <a:cubicBezTo>
                    <a:pt x="55" y="65"/>
                    <a:pt x="53" y="63"/>
                    <a:pt x="50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8634413" y="810683"/>
              <a:ext cx="115887" cy="195263"/>
            </a:xfrm>
            <a:custGeom>
              <a:rect b="b" l="l" r="r" t="t"/>
              <a:pathLst>
                <a:path extrusionOk="0" h="52" w="31">
                  <a:moveTo>
                    <a:pt x="10" y="37"/>
                  </a:moveTo>
                  <a:cubicBezTo>
                    <a:pt x="10" y="39"/>
                    <a:pt x="9" y="40"/>
                    <a:pt x="7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47"/>
                    <a:pt x="8" y="52"/>
                    <a:pt x="15" y="52"/>
                  </a:cubicBezTo>
                  <a:cubicBezTo>
                    <a:pt x="23" y="52"/>
                    <a:pt x="29" y="47"/>
                    <a:pt x="31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0"/>
                    <a:pt x="21" y="39"/>
                    <a:pt x="21" y="37"/>
                  </a:cubicBezTo>
                  <a:cubicBezTo>
                    <a:pt x="21" y="35"/>
                    <a:pt x="22" y="34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2" y="30"/>
                    <a:pt x="21" y="29"/>
                    <a:pt x="21" y="27"/>
                  </a:cubicBezTo>
                  <a:cubicBezTo>
                    <a:pt x="21" y="25"/>
                    <a:pt x="22" y="23"/>
                    <a:pt x="24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2" y="20"/>
                    <a:pt x="21" y="18"/>
                    <a:pt x="21" y="16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8" y="0"/>
                    <a:pt x="2" y="6"/>
                    <a:pt x="0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3"/>
                    <a:pt x="10" y="14"/>
                    <a:pt x="10" y="16"/>
                  </a:cubicBezTo>
                  <a:cubicBezTo>
                    <a:pt x="10" y="18"/>
                    <a:pt x="9" y="20"/>
                    <a:pt x="7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0" y="25"/>
                    <a:pt x="10" y="27"/>
                  </a:cubicBezTo>
                  <a:cubicBezTo>
                    <a:pt x="10" y="29"/>
                    <a:pt x="9" y="30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9" y="34"/>
                    <a:pt x="10" y="35"/>
                    <a:pt x="1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11"/>
          <p:cNvGrpSpPr/>
          <p:nvPr/>
        </p:nvGrpSpPr>
        <p:grpSpPr>
          <a:xfrm>
            <a:off x="6511890" y="2402074"/>
            <a:ext cx="474357" cy="469925"/>
            <a:chOff x="9918701" y="4538133"/>
            <a:chExt cx="341312" cy="338138"/>
          </a:xfrm>
        </p:grpSpPr>
        <p:sp>
          <p:nvSpPr>
            <p:cNvPr id="340" name="Google Shape;340;p11"/>
            <p:cNvSpPr/>
            <p:nvPr/>
          </p:nvSpPr>
          <p:spPr>
            <a:xfrm>
              <a:off x="10094913" y="4733396"/>
              <a:ext cx="93662" cy="134938"/>
            </a:xfrm>
            <a:custGeom>
              <a:rect b="b" l="l" r="r" t="t"/>
              <a:pathLst>
                <a:path extrusionOk="0" h="36" w="25">
                  <a:moveTo>
                    <a:pt x="0" y="6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5"/>
                    <a:pt x="3" y="36"/>
                    <a:pt x="5" y="3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8"/>
                    <a:pt x="22" y="17"/>
                    <a:pt x="22" y="16"/>
                  </a:cubicBezTo>
                  <a:cubicBezTo>
                    <a:pt x="23" y="16"/>
                    <a:pt x="23" y="15"/>
                    <a:pt x="23" y="14"/>
                  </a:cubicBezTo>
                  <a:cubicBezTo>
                    <a:pt x="24" y="14"/>
                    <a:pt x="24" y="12"/>
                    <a:pt x="24" y="12"/>
                  </a:cubicBezTo>
                  <a:cubicBezTo>
                    <a:pt x="25" y="10"/>
                    <a:pt x="24" y="8"/>
                    <a:pt x="22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1" y="2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lose/>
                  <a:moveTo>
                    <a:pt x="7" y="10"/>
                  </a:moveTo>
                  <a:cubicBezTo>
                    <a:pt x="7" y="10"/>
                    <a:pt x="9" y="10"/>
                    <a:pt x="11" y="11"/>
                  </a:cubicBezTo>
                  <a:cubicBezTo>
                    <a:pt x="14" y="12"/>
                    <a:pt x="15" y="13"/>
                    <a:pt x="15" y="13"/>
                  </a:cubicBezTo>
                  <a:cubicBezTo>
                    <a:pt x="17" y="15"/>
                    <a:pt x="17" y="18"/>
                    <a:pt x="15" y="1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3"/>
                    <a:pt x="10" y="24"/>
                    <a:pt x="8" y="24"/>
                  </a:cubicBezTo>
                  <a:cubicBezTo>
                    <a:pt x="8" y="24"/>
                    <a:pt x="8" y="24"/>
                    <a:pt x="7" y="23"/>
                  </a:cubicBezTo>
                  <a:cubicBezTo>
                    <a:pt x="6" y="23"/>
                    <a:pt x="5" y="23"/>
                    <a:pt x="5" y="23"/>
                  </a:cubicBezTo>
                  <a:cubicBezTo>
                    <a:pt x="4" y="22"/>
                    <a:pt x="4" y="21"/>
                    <a:pt x="4" y="1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5" y="11"/>
                    <a:pt x="7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0166351" y="4538133"/>
              <a:ext cx="93662" cy="60325"/>
            </a:xfrm>
            <a:custGeom>
              <a:rect b="b" l="l" r="r" t="t"/>
              <a:pathLst>
                <a:path extrusionOk="0" h="16" w="25">
                  <a:moveTo>
                    <a:pt x="19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4" y="0"/>
                    <a:pt x="6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4" y="8"/>
                    <a:pt x="25" y="10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5"/>
                    <a:pt x="21" y="16"/>
                    <a:pt x="19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10177463" y="4601633"/>
              <a:ext cx="71437" cy="158750"/>
            </a:xfrm>
            <a:custGeom>
              <a:rect b="b" l="l" r="r" t="t"/>
              <a:pathLst>
                <a:path extrusionOk="0" h="42" w="19">
                  <a:moveTo>
                    <a:pt x="2" y="41"/>
                  </a:moveTo>
                  <a:cubicBezTo>
                    <a:pt x="0" y="41"/>
                    <a:pt x="0" y="39"/>
                    <a:pt x="0" y="3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5" y="0"/>
                    <a:pt x="17" y="0"/>
                  </a:cubicBezTo>
                  <a:cubicBezTo>
                    <a:pt x="18" y="1"/>
                    <a:pt x="19" y="2"/>
                    <a:pt x="18" y="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3" y="42"/>
                    <a:pt x="2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0106026" y="4576233"/>
              <a:ext cx="71437" cy="157163"/>
            </a:xfrm>
            <a:custGeom>
              <a:rect b="b" l="l" r="r" t="t"/>
              <a:pathLst>
                <a:path extrusionOk="0" h="42" w="19">
                  <a:moveTo>
                    <a:pt x="18" y="4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5" y="41"/>
                    <a:pt x="3" y="42"/>
                    <a:pt x="2" y="41"/>
                  </a:cubicBezTo>
                  <a:cubicBezTo>
                    <a:pt x="1" y="41"/>
                    <a:pt x="0" y="39"/>
                    <a:pt x="1" y="3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1"/>
                    <a:pt x="19" y="3"/>
                    <a:pt x="1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10133013" y="4587346"/>
              <a:ext cx="85725" cy="161925"/>
            </a:xfrm>
            <a:custGeom>
              <a:rect b="b" l="l" r="r" t="t"/>
              <a:pathLst>
                <a:path extrusionOk="0" h="43" w="23">
                  <a:moveTo>
                    <a:pt x="17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2" y="2"/>
                    <a:pt x="23" y="4"/>
                    <a:pt x="23" y="5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2"/>
                    <a:pt x="8" y="43"/>
                    <a:pt x="6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" y="40"/>
                    <a:pt x="0" y="39"/>
                    <a:pt x="1" y="3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9918701" y="4838171"/>
              <a:ext cx="176212" cy="38100"/>
            </a:xfrm>
            <a:custGeom>
              <a:rect b="b" l="l" r="r" t="t"/>
              <a:pathLst>
                <a:path extrusionOk="0" h="10" w="47">
                  <a:moveTo>
                    <a:pt x="47" y="7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3" y="3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4" y="1"/>
                    <a:pt x="30" y="2"/>
                    <a:pt x="26" y="3"/>
                  </a:cubicBezTo>
                  <a:cubicBezTo>
                    <a:pt x="23" y="4"/>
                    <a:pt x="21" y="4"/>
                    <a:pt x="17" y="3"/>
                  </a:cubicBezTo>
                  <a:cubicBezTo>
                    <a:pt x="13" y="1"/>
                    <a:pt x="8" y="0"/>
                    <a:pt x="2" y="4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2" y="9"/>
                    <a:pt x="4" y="10"/>
                    <a:pt x="5" y="9"/>
                  </a:cubicBezTo>
                  <a:cubicBezTo>
                    <a:pt x="9" y="6"/>
                    <a:pt x="12" y="7"/>
                    <a:pt x="16" y="8"/>
                  </a:cubicBezTo>
                  <a:cubicBezTo>
                    <a:pt x="18" y="9"/>
                    <a:pt x="21" y="10"/>
                    <a:pt x="23" y="10"/>
                  </a:cubicBezTo>
                  <a:cubicBezTo>
                    <a:pt x="25" y="10"/>
                    <a:pt x="27" y="10"/>
                    <a:pt x="28" y="9"/>
                  </a:cubicBezTo>
                  <a:cubicBezTo>
                    <a:pt x="32" y="8"/>
                    <a:pt x="35" y="7"/>
                    <a:pt x="38" y="7"/>
                  </a:cubicBezTo>
                  <a:cubicBezTo>
                    <a:pt x="39" y="7"/>
                    <a:pt x="39" y="8"/>
                    <a:pt x="40" y="8"/>
                  </a:cubicBezTo>
                  <a:cubicBezTo>
                    <a:pt x="41" y="8"/>
                    <a:pt x="43" y="9"/>
                    <a:pt x="45" y="9"/>
                  </a:cubicBezTo>
                  <a:cubicBezTo>
                    <a:pt x="46" y="8"/>
                    <a:pt x="46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1"/>
          <p:cNvSpPr txBox="1"/>
          <p:nvPr/>
        </p:nvSpPr>
        <p:spPr>
          <a:xfrm>
            <a:off x="501650" y="2003425"/>
            <a:ext cx="371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 CUSTOMER SERVICE 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MULTILINGUAL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541990" y="3365050"/>
            <a:ext cx="335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IN TELEVISION CUM SOCIAL MEDIA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SALES PROMOTION 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MARKETING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RELATIONSHIP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ESTABLISHING TIE-UPS WITH MUTUAL CLIENTS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6449060" y="4271645"/>
            <a:ext cx="438150" cy="521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imSun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＄</a:t>
            </a:r>
            <a:endParaRPr b="1" i="0" sz="2800" u="none" cap="none" strike="noStrik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descr="16224744939815783843916433596715" id="349" name="Google Shape;3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55" y="215900"/>
            <a:ext cx="2531110" cy="168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635" y="5314315"/>
            <a:ext cx="2150745" cy="1400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1"/>
          <p:cNvSpPr txBox="1"/>
          <p:nvPr/>
        </p:nvSpPr>
        <p:spPr>
          <a:xfrm>
            <a:off x="8243570" y="1908175"/>
            <a:ext cx="344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CONFINED TO A SINGLE FIELD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PHONE, FAX, CHAT AND OTHER MULTI CHANNEL OPTIONS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8560" y="5314315"/>
            <a:ext cx="2192020" cy="140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 txBox="1"/>
          <p:nvPr/>
        </p:nvSpPr>
        <p:spPr>
          <a:xfrm>
            <a:off x="8216250" y="3365050"/>
            <a:ext cx="335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 TRIAL FOR A WEEK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TECHNICAL ERRORS WITHIN THE WARRANTY PERIOD WILL BE SORTED OUT ASAP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❑"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PROVISION OF 3 HIERARCHIAL SERVICES (RESPECTIVE COSTS)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1714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20210531_213643" id="354" name="Google Shape;35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8560" y="145415"/>
            <a:ext cx="2338705" cy="168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"/>
          <p:cNvSpPr txBox="1"/>
          <p:nvPr/>
        </p:nvSpPr>
        <p:spPr>
          <a:xfrm>
            <a:off x="882650" y="215900"/>
            <a:ext cx="3798888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STRATEGIES</a:t>
            </a:r>
            <a:endParaRPr b="1" i="0" sz="4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60" name="Google Shape;360;p12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361" name="Google Shape;361;p12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2"/>
          <p:cNvSpPr/>
          <p:nvPr/>
        </p:nvSpPr>
        <p:spPr>
          <a:xfrm>
            <a:off x="1878013" y="1549400"/>
            <a:ext cx="4030663" cy="309563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878013" y="1895475"/>
            <a:ext cx="4030663" cy="1011238"/>
          </a:xfrm>
          <a:custGeom>
            <a:rect b="b" l="l" r="r" t="t"/>
            <a:pathLst>
              <a:path extrusionOk="0" h="1011820" w="4030414">
                <a:moveTo>
                  <a:pt x="0" y="0"/>
                </a:moveTo>
                <a:lnTo>
                  <a:pt x="4030414" y="0"/>
                </a:lnTo>
                <a:lnTo>
                  <a:pt x="4030414" y="736474"/>
                </a:lnTo>
                <a:cubicBezTo>
                  <a:pt x="3780690" y="751887"/>
                  <a:pt x="3554242" y="853285"/>
                  <a:pt x="3380318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6045200" y="1549400"/>
            <a:ext cx="4030663" cy="309563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6054725" y="1895475"/>
            <a:ext cx="4030663" cy="1011238"/>
          </a:xfrm>
          <a:custGeom>
            <a:rect b="b" l="l" r="r" t="t"/>
            <a:pathLst>
              <a:path extrusionOk="0" h="1011820" w="4030414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650096" y="1011820"/>
                </a:lnTo>
                <a:cubicBezTo>
                  <a:pt x="476172" y="853285"/>
                  <a:pt x="249725" y="751887"/>
                  <a:pt x="0" y="736474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6819900" y="3001963"/>
            <a:ext cx="3241675" cy="309563"/>
          </a:xfrm>
          <a:custGeom>
            <a:rect b="b" l="l" r="r" t="t"/>
            <a:pathLst>
              <a:path extrusionOk="0" h="309984" w="3241082">
                <a:moveTo>
                  <a:pt x="0" y="0"/>
                </a:moveTo>
                <a:lnTo>
                  <a:pt x="3241082" y="0"/>
                </a:lnTo>
                <a:lnTo>
                  <a:pt x="3241082" y="309984"/>
                </a:lnTo>
                <a:lnTo>
                  <a:pt x="163395" y="309984"/>
                </a:lnTo>
                <a:cubicBezTo>
                  <a:pt x="126720" y="196841"/>
                  <a:pt x="71183" y="92202"/>
                  <a:pt x="0" y="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6834188" y="3348038"/>
            <a:ext cx="3241675" cy="1011238"/>
          </a:xfrm>
          <a:custGeom>
            <a:rect b="b" l="l" r="r" t="t"/>
            <a:pathLst>
              <a:path extrusionOk="0" h="1011820" w="3241082">
                <a:moveTo>
                  <a:pt x="155628" y="0"/>
                </a:moveTo>
                <a:lnTo>
                  <a:pt x="3241082" y="0"/>
                </a:lnTo>
                <a:lnTo>
                  <a:pt x="3241082" y="1011820"/>
                </a:lnTo>
                <a:lnTo>
                  <a:pt x="0" y="1011820"/>
                </a:lnTo>
                <a:cubicBezTo>
                  <a:pt x="137765" y="831463"/>
                  <a:pt x="218879" y="605968"/>
                  <a:pt x="218879" y="361528"/>
                </a:cubicBezTo>
                <a:cubicBezTo>
                  <a:pt x="218879" y="234581"/>
                  <a:pt x="197001" y="112743"/>
                  <a:pt x="155628" y="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6054725" y="4452938"/>
            <a:ext cx="4030663" cy="309563"/>
          </a:xfrm>
          <a:custGeom>
            <a:rect b="b" l="l" r="r" t="t"/>
            <a:pathLst>
              <a:path extrusionOk="0" h="309984" w="4030414">
                <a:moveTo>
                  <a:pt x="650096" y="0"/>
                </a:moveTo>
                <a:lnTo>
                  <a:pt x="4030414" y="0"/>
                </a:lnTo>
                <a:lnTo>
                  <a:pt x="4030414" y="309984"/>
                </a:lnTo>
                <a:lnTo>
                  <a:pt x="0" y="309984"/>
                </a:lnTo>
                <a:lnTo>
                  <a:pt x="0" y="275347"/>
                </a:lnTo>
                <a:cubicBezTo>
                  <a:pt x="249725" y="259934"/>
                  <a:pt x="476172" y="158535"/>
                  <a:pt x="650096" y="0"/>
                </a:cubicBez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6054725" y="4800600"/>
            <a:ext cx="4030663" cy="1011238"/>
          </a:xfrm>
          <a:custGeom>
            <a:rect b="b" l="l" r="r" t="t"/>
            <a:pathLst>
              <a:path extrusionOk="0" h="1011820" w="4030414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0" y="101182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1863725" y="4441825"/>
            <a:ext cx="4030663" cy="309563"/>
          </a:xfrm>
          <a:custGeom>
            <a:rect b="b" l="l" r="r" t="t"/>
            <a:pathLst>
              <a:path extrusionOk="0" h="309984" w="4030414">
                <a:moveTo>
                  <a:pt x="0" y="0"/>
                </a:moveTo>
                <a:lnTo>
                  <a:pt x="3380318" y="0"/>
                </a:lnTo>
                <a:cubicBezTo>
                  <a:pt x="3554242" y="158535"/>
                  <a:pt x="3780690" y="259934"/>
                  <a:pt x="4030414" y="275347"/>
                </a:cubicBezTo>
                <a:lnTo>
                  <a:pt x="4030414" y="309984"/>
                </a:lnTo>
                <a:lnTo>
                  <a:pt x="0" y="309984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1878013" y="4800600"/>
            <a:ext cx="4030663" cy="1011238"/>
          </a:xfrm>
          <a:custGeom>
            <a:rect b="b" l="l" r="r" t="t"/>
            <a:pathLst>
              <a:path extrusionOk="0" h="1011820" w="4030414">
                <a:moveTo>
                  <a:pt x="0" y="0"/>
                </a:moveTo>
                <a:lnTo>
                  <a:pt x="4030414" y="0"/>
                </a:lnTo>
                <a:lnTo>
                  <a:pt x="4030414" y="1011820"/>
                </a:lnTo>
                <a:lnTo>
                  <a:pt x="0" y="101182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1863725" y="3001963"/>
            <a:ext cx="3241675" cy="309563"/>
          </a:xfrm>
          <a:custGeom>
            <a:rect b="b" l="l" r="r" t="t"/>
            <a:pathLst>
              <a:path extrusionOk="0" h="309984" w="3241082">
                <a:moveTo>
                  <a:pt x="0" y="0"/>
                </a:moveTo>
                <a:lnTo>
                  <a:pt x="3241082" y="0"/>
                </a:lnTo>
                <a:cubicBezTo>
                  <a:pt x="3169899" y="92202"/>
                  <a:pt x="3114363" y="196841"/>
                  <a:pt x="3077688" y="309984"/>
                </a:cubicBezTo>
                <a:lnTo>
                  <a:pt x="0" y="309984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1878013" y="3348038"/>
            <a:ext cx="3241675" cy="1011238"/>
          </a:xfrm>
          <a:custGeom>
            <a:rect b="b" l="l" r="r" t="t"/>
            <a:pathLst>
              <a:path extrusionOk="0" h="1011820" w="3241082">
                <a:moveTo>
                  <a:pt x="0" y="0"/>
                </a:moveTo>
                <a:lnTo>
                  <a:pt x="3085454" y="0"/>
                </a:lnTo>
                <a:cubicBezTo>
                  <a:pt x="3044081" y="112743"/>
                  <a:pt x="3022203" y="234581"/>
                  <a:pt x="3022203" y="361528"/>
                </a:cubicBezTo>
                <a:cubicBezTo>
                  <a:pt x="3022203" y="605968"/>
                  <a:pt x="3103318" y="831463"/>
                  <a:pt x="3241082" y="1011820"/>
                </a:cubicBezTo>
                <a:lnTo>
                  <a:pt x="0" y="101182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4979035" y="2686050"/>
            <a:ext cx="1983740" cy="1974215"/>
          </a:xfrm>
          <a:prstGeom prst="ellipse">
            <a:avLst/>
          </a:prstGeom>
          <a:gradFill>
            <a:gsLst>
              <a:gs pos="0">
                <a:srgbClr val="012D86"/>
              </a:gs>
              <a:gs pos="27000">
                <a:srgbClr val="012D86"/>
              </a:gs>
              <a:gs pos="95000">
                <a:schemeClr val="dk1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2" name="Google Shape;382;p12"/>
          <p:cNvSpPr txBox="1"/>
          <p:nvPr/>
        </p:nvSpPr>
        <p:spPr>
          <a:xfrm>
            <a:off x="2155825" y="2041525"/>
            <a:ext cx="3035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business has its own unique priorities and objectives</a:t>
            </a: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 txBox="1"/>
          <p:nvPr/>
        </p:nvSpPr>
        <p:spPr>
          <a:xfrm>
            <a:off x="2170113" y="3365500"/>
            <a:ext cx="287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utomate our model according to the bot’s audience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7178675" y="3287395"/>
            <a:ext cx="278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Integrates securely with backend systems to deliver more meaningful experience.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6735763" y="1903730"/>
            <a:ext cx="3033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Gathering feedback from former users and stakeholders to improve bot experience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2155825" y="4992688"/>
            <a:ext cx="3035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Transforming the way of meeting customers’ needs.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6414135" y="4993005"/>
            <a:ext cx="335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Fascinates the customers and convinces them to buy the product.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1878330" y="1496695"/>
            <a:ext cx="347091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PRIORITIZING USE CASES</a:t>
            </a:r>
            <a:endParaRPr b="1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7792085" y="1504950"/>
            <a:ext cx="303339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IMPROVISATION</a:t>
            </a:r>
            <a:endParaRPr b="1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1863725" y="4397375"/>
            <a:ext cx="3886835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CUSTOMER INTERACTION</a:t>
            </a:r>
            <a:endParaRPr b="1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8670925" y="2949575"/>
            <a:ext cx="1497013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SECURITY</a:t>
            </a:r>
            <a:endParaRPr b="1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2" name="Google Shape;392;p12"/>
          <p:cNvSpPr txBox="1"/>
          <p:nvPr/>
        </p:nvSpPr>
        <p:spPr>
          <a:xfrm>
            <a:off x="1878330" y="2949575"/>
            <a:ext cx="2512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icrosoft YaHe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AUTOMATION</a:t>
            </a:r>
            <a:endParaRPr b="1" i="0" sz="20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3" name="Google Shape;393;p12"/>
          <p:cNvSpPr txBox="1"/>
          <p:nvPr/>
        </p:nvSpPr>
        <p:spPr>
          <a:xfrm>
            <a:off x="6350000" y="4453255"/>
            <a:ext cx="418084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BOT AS BRAND AMBASSADOR</a:t>
            </a:r>
            <a:endParaRPr b="1" i="0" sz="18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MG-20210531-WA0083" id="394" name="Google Shape;3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4450" y="3079750"/>
            <a:ext cx="1695600" cy="118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 txBox="1"/>
          <p:nvPr/>
        </p:nvSpPr>
        <p:spPr>
          <a:xfrm>
            <a:off x="897255" y="145415"/>
            <a:ext cx="4273550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OPERATION</a:t>
            </a:r>
            <a:endParaRPr b="1" i="0" sz="36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00" name="Google Shape;400;p13"/>
          <p:cNvGrpSpPr/>
          <p:nvPr/>
        </p:nvGrpSpPr>
        <p:grpSpPr>
          <a:xfrm rot="-779889">
            <a:off x="121090" y="221108"/>
            <a:ext cx="812418" cy="536690"/>
            <a:chOff x="7667916" y="249782"/>
            <a:chExt cx="4150549" cy="2746871"/>
          </a:xfrm>
        </p:grpSpPr>
        <p:sp>
          <p:nvSpPr>
            <p:cNvPr id="401" name="Google Shape;401;p13"/>
            <p:cNvSpPr/>
            <p:nvPr/>
          </p:nvSpPr>
          <p:spPr>
            <a:xfrm rot="-8029159">
              <a:off x="11467650" y="242814"/>
              <a:ext cx="128110" cy="34579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 rot="-6336946">
              <a:off x="10526928" y="186171"/>
              <a:ext cx="225446" cy="608525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 rot="-6336946">
              <a:off x="10369081" y="1397985"/>
              <a:ext cx="637027" cy="55201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 flipH="1" rot="365260">
              <a:off x="11051450" y="844434"/>
              <a:ext cx="754743" cy="271577"/>
            </a:xfrm>
            <a:prstGeom prst="rtTriangle">
              <a:avLst/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fmla="val 2831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 rot="-6434008">
              <a:off x="8726989" y="2235920"/>
              <a:ext cx="856078" cy="542961"/>
            </a:xfrm>
            <a:prstGeom prst="triangle">
              <a:avLst>
                <a:gd fmla="val 15836" name="adj"/>
              </a:avLst>
            </a:prstGeom>
            <a:solidFill>
              <a:schemeClr val="lt1">
                <a:alpha val="4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13"/>
          <p:cNvSpPr/>
          <p:nvPr/>
        </p:nvSpPr>
        <p:spPr>
          <a:xfrm>
            <a:off x="4975225" y="937895"/>
            <a:ext cx="2576195" cy="1805305"/>
          </a:xfrm>
          <a:custGeom>
            <a:rect b="b" l="l" r="r" t="t"/>
            <a:pathLst>
              <a:path extrusionOk="0" h="996950" w="1330323">
                <a:moveTo>
                  <a:pt x="0" y="0"/>
                </a:moveTo>
                <a:lnTo>
                  <a:pt x="1003300" y="0"/>
                </a:lnTo>
                <a:lnTo>
                  <a:pt x="1003300" y="421150"/>
                </a:lnTo>
                <a:lnTo>
                  <a:pt x="1114685" y="421150"/>
                </a:lnTo>
                <a:lnTo>
                  <a:pt x="1114685" y="212725"/>
                </a:lnTo>
                <a:lnTo>
                  <a:pt x="1330323" y="502444"/>
                </a:lnTo>
                <a:lnTo>
                  <a:pt x="1114685" y="792162"/>
                </a:lnTo>
                <a:lnTo>
                  <a:pt x="1114685" y="583738"/>
                </a:lnTo>
                <a:lnTo>
                  <a:pt x="1003300" y="583738"/>
                </a:lnTo>
                <a:lnTo>
                  <a:pt x="1003300" y="996950"/>
                </a:lnTo>
                <a:lnTo>
                  <a:pt x="831195" y="996950"/>
                </a:lnTo>
                <a:lnTo>
                  <a:pt x="618542" y="837994"/>
                </a:lnTo>
                <a:lnTo>
                  <a:pt x="615386" y="840354"/>
                </a:lnTo>
                <a:lnTo>
                  <a:pt x="501650" y="755337"/>
                </a:lnTo>
                <a:lnTo>
                  <a:pt x="396493" y="833942"/>
                </a:lnTo>
                <a:lnTo>
                  <a:pt x="393408" y="831636"/>
                </a:lnTo>
                <a:lnTo>
                  <a:pt x="172250" y="996950"/>
                </a:lnTo>
                <a:lnTo>
                  <a:pt x="0" y="996950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4320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4975225" y="2394585"/>
            <a:ext cx="1925320" cy="2170430"/>
          </a:xfrm>
          <a:custGeom>
            <a:rect b="b" l="l" r="r" t="t"/>
            <a:pathLst>
              <a:path extrusionOk="0" h="1322387" w="1003300">
                <a:moveTo>
                  <a:pt x="501650" y="0"/>
                </a:moveTo>
                <a:lnTo>
                  <a:pt x="790575" y="215638"/>
                </a:lnTo>
                <a:lnTo>
                  <a:pt x="582722" y="215638"/>
                </a:lnTo>
                <a:lnTo>
                  <a:pt x="582722" y="327025"/>
                </a:lnTo>
                <a:lnTo>
                  <a:pt x="1003300" y="327025"/>
                </a:lnTo>
                <a:lnTo>
                  <a:pt x="1003300" y="1322387"/>
                </a:lnTo>
                <a:lnTo>
                  <a:pt x="831195" y="1322387"/>
                </a:lnTo>
                <a:lnTo>
                  <a:pt x="618542" y="1163685"/>
                </a:lnTo>
                <a:lnTo>
                  <a:pt x="615386" y="1166041"/>
                </a:lnTo>
                <a:lnTo>
                  <a:pt x="501650" y="1081159"/>
                </a:lnTo>
                <a:lnTo>
                  <a:pt x="396493" y="1159639"/>
                </a:lnTo>
                <a:lnTo>
                  <a:pt x="393408" y="1157337"/>
                </a:lnTo>
                <a:lnTo>
                  <a:pt x="172250" y="1322387"/>
                </a:lnTo>
                <a:lnTo>
                  <a:pt x="0" y="1322387"/>
                </a:lnTo>
                <a:lnTo>
                  <a:pt x="0" y="327025"/>
                </a:lnTo>
                <a:lnTo>
                  <a:pt x="420579" y="327025"/>
                </a:lnTo>
                <a:lnTo>
                  <a:pt x="420579" y="215638"/>
                </a:lnTo>
                <a:lnTo>
                  <a:pt x="212725" y="215638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1" name="Google Shape;411;p13"/>
          <p:cNvSpPr/>
          <p:nvPr/>
        </p:nvSpPr>
        <p:spPr>
          <a:xfrm>
            <a:off x="4974590" y="4257040"/>
            <a:ext cx="1926590" cy="2425065"/>
          </a:xfrm>
          <a:custGeom>
            <a:rect b="b" l="l" r="r" t="t"/>
            <a:pathLst>
              <a:path extrusionOk="0" h="1328736" w="995363">
                <a:moveTo>
                  <a:pt x="498475" y="0"/>
                </a:moveTo>
                <a:lnTo>
                  <a:pt x="787400" y="215638"/>
                </a:lnTo>
                <a:lnTo>
                  <a:pt x="579547" y="215638"/>
                </a:lnTo>
                <a:lnTo>
                  <a:pt x="579547" y="323849"/>
                </a:lnTo>
                <a:lnTo>
                  <a:pt x="995363" y="323849"/>
                </a:lnTo>
                <a:lnTo>
                  <a:pt x="995363" y="496227"/>
                </a:lnTo>
                <a:lnTo>
                  <a:pt x="836660" y="709216"/>
                </a:lnTo>
                <a:lnTo>
                  <a:pt x="839017" y="712377"/>
                </a:lnTo>
                <a:lnTo>
                  <a:pt x="754135" y="826293"/>
                </a:lnTo>
                <a:lnTo>
                  <a:pt x="832615" y="931616"/>
                </a:lnTo>
                <a:lnTo>
                  <a:pt x="830312" y="934706"/>
                </a:lnTo>
                <a:lnTo>
                  <a:pt x="995363" y="1156214"/>
                </a:lnTo>
                <a:lnTo>
                  <a:pt x="995363" y="1328736"/>
                </a:lnTo>
                <a:lnTo>
                  <a:pt x="0" y="1328736"/>
                </a:lnTo>
                <a:lnTo>
                  <a:pt x="0" y="323849"/>
                </a:lnTo>
                <a:lnTo>
                  <a:pt x="417404" y="323849"/>
                </a:lnTo>
                <a:lnTo>
                  <a:pt x="417404" y="215638"/>
                </a:lnTo>
                <a:lnTo>
                  <a:pt x="209550" y="215638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2" name="Google Shape;412;p13"/>
          <p:cNvSpPr/>
          <p:nvPr/>
        </p:nvSpPr>
        <p:spPr>
          <a:xfrm>
            <a:off x="9498330" y="3011805"/>
            <a:ext cx="2072640" cy="2106930"/>
          </a:xfrm>
          <a:custGeom>
            <a:rect b="b" l="l" r="r" t="t"/>
            <a:pathLst>
              <a:path extrusionOk="0" h="1322387" w="1003300">
                <a:moveTo>
                  <a:pt x="0" y="0"/>
                </a:moveTo>
                <a:lnTo>
                  <a:pt x="172251" y="0"/>
                </a:lnTo>
                <a:lnTo>
                  <a:pt x="393409" y="165051"/>
                </a:lnTo>
                <a:lnTo>
                  <a:pt x="396493" y="162748"/>
                </a:lnTo>
                <a:lnTo>
                  <a:pt x="501650" y="241228"/>
                </a:lnTo>
                <a:lnTo>
                  <a:pt x="615386" y="156346"/>
                </a:lnTo>
                <a:lnTo>
                  <a:pt x="618543" y="158702"/>
                </a:lnTo>
                <a:lnTo>
                  <a:pt x="831195" y="0"/>
                </a:lnTo>
                <a:lnTo>
                  <a:pt x="1003300" y="0"/>
                </a:lnTo>
                <a:lnTo>
                  <a:pt x="1003300" y="995362"/>
                </a:lnTo>
                <a:lnTo>
                  <a:pt x="555734" y="995362"/>
                </a:lnTo>
                <a:lnTo>
                  <a:pt x="555734" y="1106749"/>
                </a:lnTo>
                <a:lnTo>
                  <a:pt x="763587" y="1106749"/>
                </a:lnTo>
                <a:lnTo>
                  <a:pt x="474662" y="1322387"/>
                </a:lnTo>
                <a:lnTo>
                  <a:pt x="185737" y="1106749"/>
                </a:lnTo>
                <a:lnTo>
                  <a:pt x="393591" y="1106749"/>
                </a:lnTo>
                <a:lnTo>
                  <a:pt x="393591" y="995362"/>
                </a:lnTo>
                <a:lnTo>
                  <a:pt x="0" y="995362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3" name="Google Shape;413;p13"/>
          <p:cNvSpPr/>
          <p:nvPr/>
        </p:nvSpPr>
        <p:spPr>
          <a:xfrm>
            <a:off x="6546850" y="4858385"/>
            <a:ext cx="2639695" cy="1812290"/>
          </a:xfrm>
          <a:custGeom>
            <a:rect b="b" l="l" r="r" t="t"/>
            <a:pathLst>
              <a:path extrusionOk="0" h="1004887" w="1320797">
                <a:moveTo>
                  <a:pt x="325434" y="0"/>
                </a:moveTo>
                <a:lnTo>
                  <a:pt x="1320797" y="0"/>
                </a:lnTo>
                <a:lnTo>
                  <a:pt x="1320797" y="172378"/>
                </a:lnTo>
                <a:lnTo>
                  <a:pt x="1162095" y="385367"/>
                </a:lnTo>
                <a:lnTo>
                  <a:pt x="1164451" y="388528"/>
                </a:lnTo>
                <a:lnTo>
                  <a:pt x="1079569" y="502444"/>
                </a:lnTo>
                <a:lnTo>
                  <a:pt x="1158049" y="607767"/>
                </a:lnTo>
                <a:lnTo>
                  <a:pt x="1155746" y="610857"/>
                </a:lnTo>
                <a:lnTo>
                  <a:pt x="1320797" y="832365"/>
                </a:lnTo>
                <a:lnTo>
                  <a:pt x="1320797" y="1004887"/>
                </a:lnTo>
                <a:lnTo>
                  <a:pt x="325434" y="1004887"/>
                </a:lnTo>
                <a:lnTo>
                  <a:pt x="325434" y="583737"/>
                </a:lnTo>
                <a:lnTo>
                  <a:pt x="215638" y="583737"/>
                </a:lnTo>
                <a:lnTo>
                  <a:pt x="215638" y="792162"/>
                </a:lnTo>
                <a:lnTo>
                  <a:pt x="0" y="502444"/>
                </a:lnTo>
                <a:lnTo>
                  <a:pt x="215638" y="212725"/>
                </a:lnTo>
                <a:lnTo>
                  <a:pt x="215638" y="421149"/>
                </a:lnTo>
                <a:lnTo>
                  <a:pt x="325434" y="421149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7193915" y="937895"/>
            <a:ext cx="2701925" cy="1767840"/>
          </a:xfrm>
          <a:custGeom>
            <a:rect b="b" l="l" r="r" t="t"/>
            <a:pathLst>
              <a:path extrusionOk="0" h="1004887" w="1322385">
                <a:moveTo>
                  <a:pt x="0" y="0"/>
                </a:moveTo>
                <a:lnTo>
                  <a:pt x="995363" y="0"/>
                </a:lnTo>
                <a:lnTo>
                  <a:pt x="995363" y="421150"/>
                </a:lnTo>
                <a:lnTo>
                  <a:pt x="1106747" y="421150"/>
                </a:lnTo>
                <a:lnTo>
                  <a:pt x="1106747" y="212725"/>
                </a:lnTo>
                <a:lnTo>
                  <a:pt x="1322385" y="502443"/>
                </a:lnTo>
                <a:lnTo>
                  <a:pt x="1106747" y="792162"/>
                </a:lnTo>
                <a:lnTo>
                  <a:pt x="1106747" y="583738"/>
                </a:lnTo>
                <a:lnTo>
                  <a:pt x="995363" y="583738"/>
                </a:lnTo>
                <a:lnTo>
                  <a:pt x="995363" y="1004887"/>
                </a:lnTo>
                <a:lnTo>
                  <a:pt x="0" y="1004887"/>
                </a:lnTo>
                <a:lnTo>
                  <a:pt x="0" y="832509"/>
                </a:lnTo>
                <a:lnTo>
                  <a:pt x="158702" y="619521"/>
                </a:lnTo>
                <a:lnTo>
                  <a:pt x="156346" y="616359"/>
                </a:lnTo>
                <a:lnTo>
                  <a:pt x="241228" y="502443"/>
                </a:lnTo>
                <a:lnTo>
                  <a:pt x="162748" y="397120"/>
                </a:lnTo>
                <a:lnTo>
                  <a:pt x="165051" y="394030"/>
                </a:lnTo>
                <a:lnTo>
                  <a:pt x="0" y="172523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9498330" y="937895"/>
            <a:ext cx="2072640" cy="2345690"/>
          </a:xfrm>
          <a:custGeom>
            <a:rect b="b" l="l" r="r" t="t"/>
            <a:pathLst>
              <a:path extrusionOk="0" h="1328736" w="995364">
                <a:moveTo>
                  <a:pt x="0" y="0"/>
                </a:moveTo>
                <a:lnTo>
                  <a:pt x="995364" y="0"/>
                </a:lnTo>
                <a:lnTo>
                  <a:pt x="995364" y="1004887"/>
                </a:lnTo>
                <a:lnTo>
                  <a:pt x="609711" y="1004887"/>
                </a:lnTo>
                <a:lnTo>
                  <a:pt x="609711" y="1113098"/>
                </a:lnTo>
                <a:lnTo>
                  <a:pt x="817564" y="1113098"/>
                </a:lnTo>
                <a:lnTo>
                  <a:pt x="528639" y="1328736"/>
                </a:lnTo>
                <a:lnTo>
                  <a:pt x="239713" y="1113098"/>
                </a:lnTo>
                <a:lnTo>
                  <a:pt x="447568" y="1113098"/>
                </a:lnTo>
                <a:lnTo>
                  <a:pt x="447568" y="1004887"/>
                </a:lnTo>
                <a:lnTo>
                  <a:pt x="0" y="1004887"/>
                </a:lnTo>
                <a:lnTo>
                  <a:pt x="0" y="832510"/>
                </a:lnTo>
                <a:lnTo>
                  <a:pt x="158702" y="619521"/>
                </a:lnTo>
                <a:lnTo>
                  <a:pt x="156346" y="616359"/>
                </a:lnTo>
                <a:lnTo>
                  <a:pt x="241228" y="502444"/>
                </a:lnTo>
                <a:lnTo>
                  <a:pt x="162748" y="397120"/>
                </a:lnTo>
                <a:lnTo>
                  <a:pt x="165051" y="394031"/>
                </a:lnTo>
                <a:lnTo>
                  <a:pt x="0" y="172523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8840470" y="4859020"/>
            <a:ext cx="2730500" cy="1823720"/>
          </a:xfrm>
          <a:custGeom>
            <a:rect b="b" l="l" r="r" t="t"/>
            <a:pathLst>
              <a:path extrusionOk="0" h="996950" w="1327147">
                <a:moveTo>
                  <a:pt x="323847" y="0"/>
                </a:moveTo>
                <a:lnTo>
                  <a:pt x="496098" y="0"/>
                </a:lnTo>
                <a:lnTo>
                  <a:pt x="717256" y="165314"/>
                </a:lnTo>
                <a:lnTo>
                  <a:pt x="720340" y="163008"/>
                </a:lnTo>
                <a:lnTo>
                  <a:pt x="825497" y="241612"/>
                </a:lnTo>
                <a:lnTo>
                  <a:pt x="939233" y="156595"/>
                </a:lnTo>
                <a:lnTo>
                  <a:pt x="942390" y="158956"/>
                </a:lnTo>
                <a:lnTo>
                  <a:pt x="1155042" y="0"/>
                </a:lnTo>
                <a:lnTo>
                  <a:pt x="1327147" y="0"/>
                </a:lnTo>
                <a:lnTo>
                  <a:pt x="1327147" y="996950"/>
                </a:lnTo>
                <a:lnTo>
                  <a:pt x="323847" y="996950"/>
                </a:lnTo>
                <a:lnTo>
                  <a:pt x="323847" y="575800"/>
                </a:lnTo>
                <a:lnTo>
                  <a:pt x="215638" y="575800"/>
                </a:lnTo>
                <a:lnTo>
                  <a:pt x="215638" y="784225"/>
                </a:lnTo>
                <a:lnTo>
                  <a:pt x="0" y="494506"/>
                </a:lnTo>
                <a:lnTo>
                  <a:pt x="215638" y="204788"/>
                </a:lnTo>
                <a:lnTo>
                  <a:pt x="215638" y="413212"/>
                </a:lnTo>
                <a:lnTo>
                  <a:pt x="323847" y="413212"/>
                </a:lnTo>
                <a:close/>
              </a:path>
            </a:pathLst>
          </a:cu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4975225" y="3283268"/>
            <a:ext cx="1987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ACTIONABLE DATA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8" name="Google Shape;418;p13"/>
          <p:cNvSpPr txBox="1"/>
          <p:nvPr/>
        </p:nvSpPr>
        <p:spPr>
          <a:xfrm>
            <a:off x="4974590" y="5268595"/>
            <a:ext cx="1783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YaHe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MATCHING INTENTS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9" name="Google Shape;419;p13"/>
          <p:cNvSpPr txBox="1"/>
          <p:nvPr/>
        </p:nvSpPr>
        <p:spPr>
          <a:xfrm>
            <a:off x="7127875" y="5145088"/>
            <a:ext cx="19875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DATABASE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0" name="Google Shape;420;p13"/>
          <p:cNvSpPr txBox="1"/>
          <p:nvPr/>
        </p:nvSpPr>
        <p:spPr>
          <a:xfrm>
            <a:off x="9662795" y="5355273"/>
            <a:ext cx="19875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EXTERNAL API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1" name="Google Shape;421;p13"/>
          <p:cNvSpPr txBox="1"/>
          <p:nvPr/>
        </p:nvSpPr>
        <p:spPr>
          <a:xfrm>
            <a:off x="9698990" y="3426778"/>
            <a:ext cx="1987550" cy="829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CHECKING INTENTS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2" name="Google Shape;422;p13"/>
          <p:cNvSpPr txBox="1"/>
          <p:nvPr/>
        </p:nvSpPr>
        <p:spPr>
          <a:xfrm>
            <a:off x="10126980" y="1455738"/>
            <a:ext cx="19875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QUERY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3" name="Google Shape;423;p13"/>
          <p:cNvSpPr txBox="1"/>
          <p:nvPr/>
        </p:nvSpPr>
        <p:spPr>
          <a:xfrm>
            <a:off x="7793355" y="1356043"/>
            <a:ext cx="19875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APP/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DEVICE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4" name="Google Shape;424;p13"/>
          <p:cNvSpPr txBox="1"/>
          <p:nvPr/>
        </p:nvSpPr>
        <p:spPr>
          <a:xfrm>
            <a:off x="4975225" y="1270953"/>
            <a:ext cx="19875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USER 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YaHei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UTTERANCE</a:t>
            </a:r>
            <a:endParaRPr b="0" i="0" sz="24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25" name="Google Shape;4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315" y="1071880"/>
            <a:ext cx="3920490" cy="55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